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6"/>
  </p:notesMasterIdLst>
  <p:sldIdLst>
    <p:sldId id="256" r:id="rId2"/>
    <p:sldId id="282" r:id="rId3"/>
    <p:sldId id="549" r:id="rId4"/>
    <p:sldId id="556" r:id="rId5"/>
    <p:sldId id="566" r:id="rId6"/>
    <p:sldId id="567" r:id="rId7"/>
    <p:sldId id="568" r:id="rId8"/>
    <p:sldId id="573" r:id="rId9"/>
    <p:sldId id="574" r:id="rId10"/>
    <p:sldId id="575" r:id="rId11"/>
    <p:sldId id="576" r:id="rId12"/>
    <p:sldId id="577" r:id="rId13"/>
    <p:sldId id="578" r:id="rId14"/>
    <p:sldId id="579" r:id="rId15"/>
    <p:sldId id="565" r:id="rId16"/>
    <p:sldId id="569" r:id="rId17"/>
    <p:sldId id="570" r:id="rId18"/>
    <p:sldId id="571" r:id="rId19"/>
    <p:sldId id="572" r:id="rId20"/>
    <p:sldId id="560" r:id="rId21"/>
    <p:sldId id="273" r:id="rId22"/>
    <p:sldId id="274" r:id="rId23"/>
    <p:sldId id="275" r:id="rId24"/>
    <p:sldId id="276"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549"/>
            <p14:sldId id="556"/>
            <p14:sldId id="566"/>
            <p14:sldId id="567"/>
            <p14:sldId id="568"/>
            <p14:sldId id="573"/>
            <p14:sldId id="574"/>
            <p14:sldId id="575"/>
            <p14:sldId id="576"/>
            <p14:sldId id="577"/>
            <p14:sldId id="578"/>
            <p14:sldId id="579"/>
            <p14:sldId id="565"/>
            <p14:sldId id="569"/>
            <p14:sldId id="570"/>
            <p14:sldId id="571"/>
            <p14:sldId id="572"/>
            <p14:sldId id="560"/>
            <p14:sldId id="273"/>
            <p14:sldId id="274"/>
            <p14:sldId id="275"/>
            <p14:sldId id="27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6" autoAdjust="0"/>
    <p:restoredTop sz="96447" autoAdjust="0"/>
  </p:normalViewPr>
  <p:slideViewPr>
    <p:cSldViewPr snapToGrid="0">
      <p:cViewPr varScale="1">
        <p:scale>
          <a:sx n="89" d="100"/>
          <a:sy n="89" d="100"/>
        </p:scale>
        <p:origin x="-648" y="-102"/>
      </p:cViewPr>
      <p:guideLst>
        <p:guide orient="horz" pos="2160"/>
        <p:guide pos="2880"/>
      </p:guideLst>
    </p:cSldViewPr>
  </p:slideViewPr>
  <p:notesTextViewPr>
    <p:cViewPr>
      <p:scale>
        <a:sx n="1" d="1"/>
        <a:sy n="1" d="1"/>
      </p:scale>
      <p:origin x="0" y="0"/>
    </p:cViewPr>
  </p:notesTextViewPr>
  <p:sorterViewPr>
    <p:cViewPr>
      <p:scale>
        <a:sx n="100" d="100"/>
        <a:sy n="100" d="100"/>
      </p:scale>
      <p:origin x="0" y="362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image" Target="../media/image26.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31.wmf"/><Relationship Id="rId7" Type="http://schemas.openxmlformats.org/officeDocument/2006/relationships/image" Target="../media/image35.wmf"/><Relationship Id="rId2" Type="http://schemas.openxmlformats.org/officeDocument/2006/relationships/image" Target="../media/image30.wmf"/><Relationship Id="rId1" Type="http://schemas.openxmlformats.org/officeDocument/2006/relationships/image" Target="../media/image29.wmf"/><Relationship Id="rId6" Type="http://schemas.openxmlformats.org/officeDocument/2006/relationships/image" Target="../media/image34.wmf"/><Relationship Id="rId5" Type="http://schemas.openxmlformats.org/officeDocument/2006/relationships/image" Target="../media/image33.wmf"/><Relationship Id="rId4" Type="http://schemas.openxmlformats.org/officeDocument/2006/relationships/image" Target="../media/image32.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image" Target="../media/image36.wmf"/><Relationship Id="rId4" Type="http://schemas.openxmlformats.org/officeDocument/2006/relationships/image" Target="../media/image39.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42.wmf"/><Relationship Id="rId7" Type="http://schemas.openxmlformats.org/officeDocument/2006/relationships/image" Target="../media/image46.wmf"/><Relationship Id="rId2" Type="http://schemas.openxmlformats.org/officeDocument/2006/relationships/image" Target="../media/image41.wmf"/><Relationship Id="rId1" Type="http://schemas.openxmlformats.org/officeDocument/2006/relationships/image" Target="../media/image40.wmf"/><Relationship Id="rId6" Type="http://schemas.openxmlformats.org/officeDocument/2006/relationships/image" Target="../media/image45.wmf"/><Relationship Id="rId5" Type="http://schemas.openxmlformats.org/officeDocument/2006/relationships/image" Target="../media/image44.wmf"/><Relationship Id="rId4" Type="http://schemas.openxmlformats.org/officeDocument/2006/relationships/image" Target="../media/image43.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wmf"/><Relationship Id="rId1" Type="http://schemas.openxmlformats.org/officeDocument/2006/relationships/image" Target="../media/image47.wmf"/><Relationship Id="rId5" Type="http://schemas.openxmlformats.org/officeDocument/2006/relationships/image" Target="../media/image51.wmf"/><Relationship Id="rId4" Type="http://schemas.openxmlformats.org/officeDocument/2006/relationships/image" Target="../media/image50.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image" Target="../media/image5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image" Target="../media/image16.wmf"/><Relationship Id="rId7" Type="http://schemas.openxmlformats.org/officeDocument/2006/relationships/image" Target="../media/image20.wmf"/><Relationship Id="rId2" Type="http://schemas.openxmlformats.org/officeDocument/2006/relationships/image" Target="../media/image15.wmf"/><Relationship Id="rId1" Type="http://schemas.openxmlformats.org/officeDocument/2006/relationships/image" Target="../media/image14.wmf"/><Relationship Id="rId6" Type="http://schemas.openxmlformats.org/officeDocument/2006/relationships/image" Target="../media/image19.wmf"/><Relationship Id="rId5" Type="http://schemas.openxmlformats.org/officeDocument/2006/relationships/image" Target="../media/image18.wmf"/><Relationship Id="rId4" Type="http://schemas.openxmlformats.org/officeDocument/2006/relationships/image" Target="../media/image17.wmf"/><Relationship Id="rId9" Type="http://schemas.openxmlformats.org/officeDocument/2006/relationships/image" Target="../media/image2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2020-10-09</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Linear combinations of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Linear combinations of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CA" smtClean="0"/>
              <a:t>Linear combinations of vectors</a:t>
            </a:r>
            <a:endParaRPr lang="en-CA"/>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Linear combinations of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Linear combinations of vectors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Linear combinations of vectors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Linear combinations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Linear combinations of vectors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Linear combinations of vectors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Linear combinations of vectors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3505200" y="76200"/>
            <a:ext cx="480060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Linear combinations of vectors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0.wav"/><Relationship Id="rId7" Type="http://schemas.openxmlformats.org/officeDocument/2006/relationships/image" Target="../media/image23.wmf"/><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oleObject" Target="../embeddings/oleObject17.bin"/><Relationship Id="rId5" Type="http://schemas.openxmlformats.org/officeDocument/2006/relationships/slideLayout" Target="../slideLayouts/slideLayout2.xml"/><Relationship Id="rId4" Type="http://schemas.openxmlformats.org/officeDocument/2006/relationships/audio" Target="../media/media10.wav"/></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1.wav"/><Relationship Id="rId7" Type="http://schemas.openxmlformats.org/officeDocument/2006/relationships/image" Target="../media/image24.wmf"/><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oleObject" Target="../embeddings/oleObject18.bin"/><Relationship Id="rId5" Type="http://schemas.openxmlformats.org/officeDocument/2006/relationships/slideLayout" Target="../slideLayouts/slideLayout2.xml"/><Relationship Id="rId4" Type="http://schemas.openxmlformats.org/officeDocument/2006/relationships/audio" Target="../media/media11.wav"/></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2.wav"/><Relationship Id="rId7" Type="http://schemas.openxmlformats.org/officeDocument/2006/relationships/image" Target="../media/image25.wmf"/><Relationship Id="rId2" Type="http://schemas.openxmlformats.org/officeDocument/2006/relationships/tags" Target="../tags/tag10.xml"/><Relationship Id="rId1" Type="http://schemas.openxmlformats.org/officeDocument/2006/relationships/vmlDrawing" Target="../drawings/vmlDrawing9.vml"/><Relationship Id="rId6" Type="http://schemas.openxmlformats.org/officeDocument/2006/relationships/oleObject" Target="../embeddings/oleObject19.bin"/><Relationship Id="rId5" Type="http://schemas.openxmlformats.org/officeDocument/2006/relationships/slideLayout" Target="../slideLayouts/slideLayout2.xml"/><Relationship Id="rId4" Type="http://schemas.openxmlformats.org/officeDocument/2006/relationships/audio" Target="../media/media12.wav"/></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21.bin"/><Relationship Id="rId3" Type="http://schemas.microsoft.com/office/2007/relationships/media" Target="../media/media13.wav"/><Relationship Id="rId7" Type="http://schemas.openxmlformats.org/officeDocument/2006/relationships/image" Target="../media/image26.wmf"/><Relationship Id="rId12" Type="http://schemas.openxmlformats.org/officeDocument/2006/relationships/image" Target="../media/image8.png"/><Relationship Id="rId2" Type="http://schemas.openxmlformats.org/officeDocument/2006/relationships/tags" Target="../tags/tag11.xml"/><Relationship Id="rId1" Type="http://schemas.openxmlformats.org/officeDocument/2006/relationships/vmlDrawing" Target="../drawings/vmlDrawing10.vml"/><Relationship Id="rId6" Type="http://schemas.openxmlformats.org/officeDocument/2006/relationships/oleObject" Target="../embeddings/oleObject20.bin"/><Relationship Id="rId11" Type="http://schemas.openxmlformats.org/officeDocument/2006/relationships/image" Target="../media/image28.wmf"/><Relationship Id="rId5" Type="http://schemas.openxmlformats.org/officeDocument/2006/relationships/slideLayout" Target="../slideLayouts/slideLayout2.xml"/><Relationship Id="rId10" Type="http://schemas.openxmlformats.org/officeDocument/2006/relationships/oleObject" Target="../embeddings/oleObject22.bin"/><Relationship Id="rId4" Type="http://schemas.openxmlformats.org/officeDocument/2006/relationships/audio" Target="../media/media13.wav"/><Relationship Id="rId9" Type="http://schemas.openxmlformats.org/officeDocument/2006/relationships/image" Target="../media/image27.wmf"/></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2" Type="http://schemas.microsoft.com/office/2007/relationships/media" Target="../media/media14.wav"/><Relationship Id="rId1" Type="http://schemas.openxmlformats.org/officeDocument/2006/relationships/tags" Target="../tags/tag1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24.bin"/><Relationship Id="rId13" Type="http://schemas.openxmlformats.org/officeDocument/2006/relationships/image" Target="../media/image32.wmf"/><Relationship Id="rId18" Type="http://schemas.openxmlformats.org/officeDocument/2006/relationships/oleObject" Target="../embeddings/oleObject29.bin"/><Relationship Id="rId3" Type="http://schemas.microsoft.com/office/2007/relationships/media" Target="../media/media15.wav"/><Relationship Id="rId7" Type="http://schemas.openxmlformats.org/officeDocument/2006/relationships/image" Target="../media/image29.wmf"/><Relationship Id="rId12" Type="http://schemas.openxmlformats.org/officeDocument/2006/relationships/oleObject" Target="../embeddings/oleObject26.bin"/><Relationship Id="rId17" Type="http://schemas.openxmlformats.org/officeDocument/2006/relationships/image" Target="../media/image34.wmf"/><Relationship Id="rId2" Type="http://schemas.openxmlformats.org/officeDocument/2006/relationships/tags" Target="../tags/tag13.xml"/><Relationship Id="rId16" Type="http://schemas.openxmlformats.org/officeDocument/2006/relationships/oleObject" Target="../embeddings/oleObject28.bin"/><Relationship Id="rId20" Type="http://schemas.openxmlformats.org/officeDocument/2006/relationships/image" Target="../media/image8.png"/><Relationship Id="rId1" Type="http://schemas.openxmlformats.org/officeDocument/2006/relationships/vmlDrawing" Target="../drawings/vmlDrawing11.vml"/><Relationship Id="rId6" Type="http://schemas.openxmlformats.org/officeDocument/2006/relationships/oleObject" Target="../embeddings/oleObject23.bin"/><Relationship Id="rId11" Type="http://schemas.openxmlformats.org/officeDocument/2006/relationships/image" Target="../media/image31.wmf"/><Relationship Id="rId5" Type="http://schemas.openxmlformats.org/officeDocument/2006/relationships/slideLayout" Target="../slideLayouts/slideLayout2.xml"/><Relationship Id="rId15" Type="http://schemas.openxmlformats.org/officeDocument/2006/relationships/image" Target="../media/image33.wmf"/><Relationship Id="rId10" Type="http://schemas.openxmlformats.org/officeDocument/2006/relationships/oleObject" Target="../embeddings/oleObject25.bin"/><Relationship Id="rId19" Type="http://schemas.openxmlformats.org/officeDocument/2006/relationships/image" Target="../media/image35.wmf"/><Relationship Id="rId4" Type="http://schemas.openxmlformats.org/officeDocument/2006/relationships/audio" Target="../media/media15.wav"/><Relationship Id="rId9" Type="http://schemas.openxmlformats.org/officeDocument/2006/relationships/image" Target="../media/image30.wmf"/><Relationship Id="rId14" Type="http://schemas.openxmlformats.org/officeDocument/2006/relationships/oleObject" Target="../embeddings/oleObject27.bin"/></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31.bin"/><Relationship Id="rId13" Type="http://schemas.openxmlformats.org/officeDocument/2006/relationships/image" Target="../media/image39.wmf"/><Relationship Id="rId3" Type="http://schemas.microsoft.com/office/2007/relationships/media" Target="../media/media16.wav"/><Relationship Id="rId7" Type="http://schemas.openxmlformats.org/officeDocument/2006/relationships/image" Target="../media/image36.wmf"/><Relationship Id="rId12" Type="http://schemas.openxmlformats.org/officeDocument/2006/relationships/oleObject" Target="../embeddings/oleObject33.bin"/><Relationship Id="rId2" Type="http://schemas.openxmlformats.org/officeDocument/2006/relationships/tags" Target="../tags/tag14.xml"/><Relationship Id="rId1" Type="http://schemas.openxmlformats.org/officeDocument/2006/relationships/vmlDrawing" Target="../drawings/vmlDrawing12.vml"/><Relationship Id="rId6" Type="http://schemas.openxmlformats.org/officeDocument/2006/relationships/oleObject" Target="../embeddings/oleObject30.bin"/><Relationship Id="rId11" Type="http://schemas.openxmlformats.org/officeDocument/2006/relationships/image" Target="../media/image38.wmf"/><Relationship Id="rId5" Type="http://schemas.openxmlformats.org/officeDocument/2006/relationships/slideLayout" Target="../slideLayouts/slideLayout2.xml"/><Relationship Id="rId10" Type="http://schemas.openxmlformats.org/officeDocument/2006/relationships/oleObject" Target="../embeddings/oleObject32.bin"/><Relationship Id="rId4" Type="http://schemas.openxmlformats.org/officeDocument/2006/relationships/audio" Target="../media/media16.wav"/><Relationship Id="rId9" Type="http://schemas.openxmlformats.org/officeDocument/2006/relationships/image" Target="../media/image37.wmf"/><Relationship Id="rId1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35.bin"/><Relationship Id="rId13" Type="http://schemas.openxmlformats.org/officeDocument/2006/relationships/image" Target="../media/image43.wmf"/><Relationship Id="rId18" Type="http://schemas.openxmlformats.org/officeDocument/2006/relationships/oleObject" Target="../embeddings/oleObject40.bin"/><Relationship Id="rId3" Type="http://schemas.microsoft.com/office/2007/relationships/media" Target="../media/media17.wav"/><Relationship Id="rId7" Type="http://schemas.openxmlformats.org/officeDocument/2006/relationships/image" Target="../media/image40.wmf"/><Relationship Id="rId12" Type="http://schemas.openxmlformats.org/officeDocument/2006/relationships/oleObject" Target="../embeddings/oleObject37.bin"/><Relationship Id="rId17" Type="http://schemas.openxmlformats.org/officeDocument/2006/relationships/image" Target="../media/image45.wmf"/><Relationship Id="rId2" Type="http://schemas.openxmlformats.org/officeDocument/2006/relationships/tags" Target="../tags/tag15.xml"/><Relationship Id="rId16" Type="http://schemas.openxmlformats.org/officeDocument/2006/relationships/oleObject" Target="../embeddings/oleObject39.bin"/><Relationship Id="rId20" Type="http://schemas.openxmlformats.org/officeDocument/2006/relationships/image" Target="../media/image8.png"/><Relationship Id="rId1" Type="http://schemas.openxmlformats.org/officeDocument/2006/relationships/vmlDrawing" Target="../drawings/vmlDrawing13.vml"/><Relationship Id="rId6" Type="http://schemas.openxmlformats.org/officeDocument/2006/relationships/oleObject" Target="../embeddings/oleObject34.bin"/><Relationship Id="rId11" Type="http://schemas.openxmlformats.org/officeDocument/2006/relationships/image" Target="../media/image42.wmf"/><Relationship Id="rId5" Type="http://schemas.openxmlformats.org/officeDocument/2006/relationships/slideLayout" Target="../slideLayouts/slideLayout2.xml"/><Relationship Id="rId15" Type="http://schemas.openxmlformats.org/officeDocument/2006/relationships/image" Target="../media/image44.wmf"/><Relationship Id="rId10" Type="http://schemas.openxmlformats.org/officeDocument/2006/relationships/oleObject" Target="../embeddings/oleObject36.bin"/><Relationship Id="rId19" Type="http://schemas.openxmlformats.org/officeDocument/2006/relationships/image" Target="../media/image46.wmf"/><Relationship Id="rId4" Type="http://schemas.openxmlformats.org/officeDocument/2006/relationships/audio" Target="../media/media17.wav"/><Relationship Id="rId9" Type="http://schemas.openxmlformats.org/officeDocument/2006/relationships/image" Target="../media/image41.wmf"/><Relationship Id="rId14" Type="http://schemas.openxmlformats.org/officeDocument/2006/relationships/oleObject" Target="../embeddings/oleObject38.bin"/></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42.bin"/><Relationship Id="rId13" Type="http://schemas.openxmlformats.org/officeDocument/2006/relationships/image" Target="../media/image50.wmf"/><Relationship Id="rId3" Type="http://schemas.microsoft.com/office/2007/relationships/media" Target="../media/media18.wav"/><Relationship Id="rId7" Type="http://schemas.openxmlformats.org/officeDocument/2006/relationships/image" Target="../media/image47.wmf"/><Relationship Id="rId12" Type="http://schemas.openxmlformats.org/officeDocument/2006/relationships/oleObject" Target="../embeddings/oleObject44.bin"/><Relationship Id="rId2" Type="http://schemas.openxmlformats.org/officeDocument/2006/relationships/tags" Target="../tags/tag16.xml"/><Relationship Id="rId16" Type="http://schemas.openxmlformats.org/officeDocument/2006/relationships/image" Target="../media/image8.png"/><Relationship Id="rId1" Type="http://schemas.openxmlformats.org/officeDocument/2006/relationships/vmlDrawing" Target="../drawings/vmlDrawing14.vml"/><Relationship Id="rId6" Type="http://schemas.openxmlformats.org/officeDocument/2006/relationships/oleObject" Target="../embeddings/oleObject41.bin"/><Relationship Id="rId11" Type="http://schemas.openxmlformats.org/officeDocument/2006/relationships/image" Target="../media/image49.wmf"/><Relationship Id="rId5" Type="http://schemas.openxmlformats.org/officeDocument/2006/relationships/slideLayout" Target="../slideLayouts/slideLayout2.xml"/><Relationship Id="rId15" Type="http://schemas.openxmlformats.org/officeDocument/2006/relationships/image" Target="../media/image51.wmf"/><Relationship Id="rId10" Type="http://schemas.openxmlformats.org/officeDocument/2006/relationships/oleObject" Target="../embeddings/oleObject43.bin"/><Relationship Id="rId4" Type="http://schemas.openxmlformats.org/officeDocument/2006/relationships/audio" Target="../media/media18.wav"/><Relationship Id="rId9" Type="http://schemas.openxmlformats.org/officeDocument/2006/relationships/image" Target="../media/image48.wmf"/><Relationship Id="rId14" Type="http://schemas.openxmlformats.org/officeDocument/2006/relationships/oleObject" Target="../embeddings/oleObject45.bin"/></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47.bin"/><Relationship Id="rId3" Type="http://schemas.microsoft.com/office/2007/relationships/media" Target="../media/media19.wav"/><Relationship Id="rId7" Type="http://schemas.openxmlformats.org/officeDocument/2006/relationships/image" Target="../media/image52.wmf"/><Relationship Id="rId12" Type="http://schemas.openxmlformats.org/officeDocument/2006/relationships/image" Target="../media/image8.png"/><Relationship Id="rId2" Type="http://schemas.openxmlformats.org/officeDocument/2006/relationships/tags" Target="../tags/tag17.xml"/><Relationship Id="rId1" Type="http://schemas.openxmlformats.org/officeDocument/2006/relationships/vmlDrawing" Target="../drawings/vmlDrawing15.vml"/><Relationship Id="rId6" Type="http://schemas.openxmlformats.org/officeDocument/2006/relationships/oleObject" Target="../embeddings/oleObject46.bin"/><Relationship Id="rId11" Type="http://schemas.openxmlformats.org/officeDocument/2006/relationships/image" Target="../media/image54.wmf"/><Relationship Id="rId5" Type="http://schemas.openxmlformats.org/officeDocument/2006/relationships/slideLayout" Target="../slideLayouts/slideLayout2.xml"/><Relationship Id="rId10" Type="http://schemas.openxmlformats.org/officeDocument/2006/relationships/oleObject" Target="../embeddings/oleObject48.bin"/><Relationship Id="rId4" Type="http://schemas.openxmlformats.org/officeDocument/2006/relationships/audio" Target="../media/media19.wav"/><Relationship Id="rId9" Type="http://schemas.openxmlformats.org/officeDocument/2006/relationships/image" Target="../media/image53.w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2.bin"/><Relationship Id="rId3" Type="http://schemas.microsoft.com/office/2007/relationships/media" Target="../media/media4.wav"/><Relationship Id="rId7" Type="http://schemas.openxmlformats.org/officeDocument/2006/relationships/image" Target="../media/image9.wmf"/><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4.wav"/><Relationship Id="rId9" Type="http://schemas.openxmlformats.org/officeDocument/2006/relationships/image" Target="../media/image10.wmf"/></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4.bin"/><Relationship Id="rId3" Type="http://schemas.microsoft.com/office/2007/relationships/media" Target="../media/media5.wav"/><Relationship Id="rId7" Type="http://schemas.openxmlformats.org/officeDocument/2006/relationships/image" Target="../media/image10.wmf"/><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5.wav"/><Relationship Id="rId9" Type="http://schemas.openxmlformats.org/officeDocument/2006/relationships/image" Target="../media/image11.wmf"/></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6.wav"/><Relationship Id="rId7" Type="http://schemas.openxmlformats.org/officeDocument/2006/relationships/image" Target="../media/image12.wmf"/><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slideLayout" Target="../slideLayouts/slideLayout2.xml"/><Relationship Id="rId4" Type="http://schemas.openxmlformats.org/officeDocument/2006/relationships/audio" Target="../media/media6.wav"/></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7.wav"/><Relationship Id="rId7" Type="http://schemas.openxmlformats.org/officeDocument/2006/relationships/image" Target="../media/image13.wmf"/><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slideLayout" Target="../slideLayouts/slideLayout2.xml"/><Relationship Id="rId4" Type="http://schemas.openxmlformats.org/officeDocument/2006/relationships/audio" Target="../media/media7.wav"/></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17.wmf"/><Relationship Id="rId18" Type="http://schemas.openxmlformats.org/officeDocument/2006/relationships/oleObject" Target="../embeddings/oleObject13.bin"/><Relationship Id="rId3" Type="http://schemas.microsoft.com/office/2007/relationships/media" Target="../media/media8.wav"/><Relationship Id="rId21" Type="http://schemas.openxmlformats.org/officeDocument/2006/relationships/image" Target="../media/image21.wmf"/><Relationship Id="rId7" Type="http://schemas.openxmlformats.org/officeDocument/2006/relationships/image" Target="../media/image14.wmf"/><Relationship Id="rId12" Type="http://schemas.openxmlformats.org/officeDocument/2006/relationships/oleObject" Target="../embeddings/oleObject10.bin"/><Relationship Id="rId17" Type="http://schemas.openxmlformats.org/officeDocument/2006/relationships/image" Target="../media/image19.wmf"/><Relationship Id="rId2" Type="http://schemas.openxmlformats.org/officeDocument/2006/relationships/tags" Target="../tags/tag6.xml"/><Relationship Id="rId16" Type="http://schemas.openxmlformats.org/officeDocument/2006/relationships/oleObject" Target="../embeddings/oleObject12.bin"/><Relationship Id="rId20" Type="http://schemas.openxmlformats.org/officeDocument/2006/relationships/oleObject" Target="../embeddings/oleObject14.bin"/><Relationship Id="rId1" Type="http://schemas.openxmlformats.org/officeDocument/2006/relationships/vmlDrawing" Target="../drawings/vmlDrawing5.vml"/><Relationship Id="rId6" Type="http://schemas.openxmlformats.org/officeDocument/2006/relationships/oleObject" Target="../embeddings/oleObject7.bin"/><Relationship Id="rId11" Type="http://schemas.openxmlformats.org/officeDocument/2006/relationships/image" Target="../media/image16.wmf"/><Relationship Id="rId24" Type="http://schemas.openxmlformats.org/officeDocument/2006/relationships/image" Target="../media/image8.png"/><Relationship Id="rId5" Type="http://schemas.openxmlformats.org/officeDocument/2006/relationships/slideLayout" Target="../slideLayouts/slideLayout2.xml"/><Relationship Id="rId15" Type="http://schemas.openxmlformats.org/officeDocument/2006/relationships/image" Target="../media/image18.wmf"/><Relationship Id="rId23" Type="http://schemas.openxmlformats.org/officeDocument/2006/relationships/image" Target="../media/image22.wmf"/><Relationship Id="rId10" Type="http://schemas.openxmlformats.org/officeDocument/2006/relationships/oleObject" Target="../embeddings/oleObject9.bin"/><Relationship Id="rId19" Type="http://schemas.openxmlformats.org/officeDocument/2006/relationships/image" Target="../media/image20.wmf"/><Relationship Id="rId4" Type="http://schemas.openxmlformats.org/officeDocument/2006/relationships/audio" Target="../media/media8.wav"/><Relationship Id="rId9" Type="http://schemas.openxmlformats.org/officeDocument/2006/relationships/image" Target="../media/image15.wmf"/><Relationship Id="rId14" Type="http://schemas.openxmlformats.org/officeDocument/2006/relationships/oleObject" Target="../embeddings/oleObject11.bin"/><Relationship Id="rId22" Type="http://schemas.openxmlformats.org/officeDocument/2006/relationships/oleObject" Target="../embeddings/oleObject15.bin"/></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9.wav"/><Relationship Id="rId7" Type="http://schemas.openxmlformats.org/officeDocument/2006/relationships/image" Target="../media/image18.wmf"/><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oleObject" Target="../embeddings/oleObject16.bin"/><Relationship Id="rId5" Type="http://schemas.openxmlformats.org/officeDocument/2006/relationships/slideLayout" Target="../slideLayouts/slideLayout2.xml"/><Relationship Id="rId4" Type="http://schemas.openxmlformats.org/officeDocument/2006/relationships/audio"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6.3 </a:t>
            </a:r>
            <a:r>
              <a:rPr lang="en-CA" dirty="0" smtClean="0"/>
              <a:t>Linear combinations of vectors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13441"/>
    </mc:Choice>
    <mc:Fallback xmlns="">
      <p:transition spd="slow" advTm="13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Linear equations to linear combinations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142270" cy="4525963"/>
          </a:xfrm>
        </p:spPr>
        <p:txBody>
          <a:bodyPr/>
          <a:lstStyle/>
          <a:p>
            <a:r>
              <a:rPr lang="en-US" dirty="0" smtClean="0">
                <a:latin typeface="Times New Roman" panose="02020603050405020304" pitchFamily="18" charset="0"/>
              </a:rPr>
              <a:t>Let us make each of these the entries of two vectors in </a:t>
            </a:r>
            <a:r>
              <a:rPr lang="en-US" b="1" dirty="0" smtClean="0">
                <a:latin typeface="Times New Roman" panose="02020603050405020304" pitchFamily="18" charset="0"/>
              </a:rPr>
              <a:t>R</a:t>
            </a:r>
            <a:r>
              <a:rPr lang="en-US" i="1" baseline="30000" dirty="0" smtClean="0">
                <a:latin typeface="Times New Roman" panose="02020603050405020304" pitchFamily="18" charset="0"/>
              </a:rPr>
              <a:t>m</a:t>
            </a:r>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Linear combinations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10</a:t>
            </a:fld>
            <a:endParaRPr lang="en-CA" dirty="0"/>
          </a:p>
        </p:txBody>
      </p:sp>
      <p:graphicFrame>
        <p:nvGraphicFramePr>
          <p:cNvPr id="6" name="Object 5"/>
          <p:cNvGraphicFramePr>
            <a:graphicFrameLocks noChangeAspect="1"/>
          </p:cNvGraphicFramePr>
          <p:nvPr>
            <p:extLst>
              <p:ext uri="{D42A27DB-BD31-4B8C-83A1-F6EECF244321}">
                <p14:modId xmlns:p14="http://schemas.microsoft.com/office/powerpoint/2010/main" val="3147971987"/>
              </p:ext>
            </p:extLst>
          </p:nvPr>
        </p:nvGraphicFramePr>
        <p:xfrm>
          <a:off x="1720663" y="2232866"/>
          <a:ext cx="5326063" cy="2079625"/>
        </p:xfrm>
        <a:graphic>
          <a:graphicData uri="http://schemas.openxmlformats.org/presentationml/2006/ole">
            <mc:AlternateContent xmlns:mc="http://schemas.openxmlformats.org/markup-compatibility/2006">
              <mc:Choice xmlns:v="urn:schemas-microsoft-com:vml" Requires="v">
                <p:oleObj spid="_x0000_s309258" name="Equation" r:id="rId6" imgW="4483080" imgH="1904760" progId="Equation.DSMT4">
                  <p:embed/>
                </p:oleObj>
              </mc:Choice>
              <mc:Fallback>
                <p:oleObj name="Equation" r:id="rId6" imgW="4483080" imgH="1904760" progId="Equation.DSMT4">
                  <p:embed/>
                  <p:pic>
                    <p:nvPicPr>
                      <p:cNvPr id="0" name="Object 8"/>
                      <p:cNvPicPr>
                        <a:picLocks noChangeAspect="1" noChangeArrowheads="1"/>
                      </p:cNvPicPr>
                      <p:nvPr/>
                    </p:nvPicPr>
                    <p:blipFill>
                      <a:blip r:embed="rId7"/>
                      <a:srcRect/>
                      <a:stretch>
                        <a:fillRect/>
                      </a:stretch>
                    </p:blipFill>
                    <p:spPr bwMode="auto">
                      <a:xfrm>
                        <a:off x="1720663" y="2232866"/>
                        <a:ext cx="5326063"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306592970"/>
      </p:ext>
    </p:extLst>
  </p:cSld>
  <p:clrMapOvr>
    <a:masterClrMapping/>
  </p:clrMapOvr>
  <mc:AlternateContent xmlns:mc="http://schemas.openxmlformats.org/markup-compatibility/2006" xmlns:p14="http://schemas.microsoft.com/office/powerpoint/2010/main">
    <mc:Choice Requires="p14">
      <p:transition spd="slow" p14:dur="2000" advTm="21651"/>
    </mc:Choice>
    <mc:Fallback xmlns="">
      <p:transition spd="slow" advTm="21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Linear equations to linear combinations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142270" cy="4525963"/>
          </a:xfrm>
        </p:spPr>
        <p:txBody>
          <a:bodyPr/>
          <a:lstStyle/>
          <a:p>
            <a:r>
              <a:rPr lang="en-US" dirty="0" smtClean="0">
                <a:latin typeface="Times New Roman" panose="02020603050405020304" pitchFamily="18" charset="0"/>
              </a:rPr>
              <a:t>Separating this into a sum of </a:t>
            </a:r>
            <a:r>
              <a:rPr lang="en-US" i="1" dirty="0" smtClean="0">
                <a:latin typeface="Times New Roman" panose="02020603050405020304" pitchFamily="18" charset="0"/>
              </a:rPr>
              <a:t>n</a:t>
            </a:r>
            <a:r>
              <a:rPr lang="en-US" dirty="0">
                <a:latin typeface="Times New Roman" panose="02020603050405020304" pitchFamily="18" charset="0"/>
              </a:rPr>
              <a:t> </a:t>
            </a:r>
            <a:r>
              <a:rPr lang="en-US" dirty="0" smtClean="0">
                <a:latin typeface="Times New Roman" panose="02020603050405020304" pitchFamily="18" charset="0"/>
              </a:rPr>
              <a:t>vectors, we have</a:t>
            </a:r>
          </a:p>
        </p:txBody>
      </p:sp>
      <p:sp>
        <p:nvSpPr>
          <p:cNvPr id="4" name="Footer Placeholder 3"/>
          <p:cNvSpPr>
            <a:spLocks noGrp="1"/>
          </p:cNvSpPr>
          <p:nvPr>
            <p:ph type="ftr" sz="quarter" idx="11"/>
          </p:nvPr>
        </p:nvSpPr>
        <p:spPr/>
        <p:txBody>
          <a:bodyPr/>
          <a:lstStyle/>
          <a:p>
            <a:r>
              <a:rPr lang="en-CA" smtClean="0"/>
              <a:t>Linear combinations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11</a:t>
            </a:fld>
            <a:endParaRPr lang="en-CA" dirty="0"/>
          </a:p>
        </p:txBody>
      </p:sp>
      <p:graphicFrame>
        <p:nvGraphicFramePr>
          <p:cNvPr id="7" name="Object 6"/>
          <p:cNvGraphicFramePr>
            <a:graphicFrameLocks noChangeAspect="1"/>
          </p:cNvGraphicFramePr>
          <p:nvPr>
            <p:extLst>
              <p:ext uri="{D42A27DB-BD31-4B8C-83A1-F6EECF244321}">
                <p14:modId xmlns:p14="http://schemas.microsoft.com/office/powerpoint/2010/main" val="4282672356"/>
              </p:ext>
            </p:extLst>
          </p:nvPr>
        </p:nvGraphicFramePr>
        <p:xfrm>
          <a:off x="1216025" y="2260320"/>
          <a:ext cx="6200775" cy="2079625"/>
        </p:xfrm>
        <a:graphic>
          <a:graphicData uri="http://schemas.openxmlformats.org/presentationml/2006/ole">
            <mc:AlternateContent xmlns:mc="http://schemas.openxmlformats.org/markup-compatibility/2006">
              <mc:Choice xmlns:v="urn:schemas-microsoft-com:vml" Requires="v">
                <p:oleObj spid="_x0000_s310283" name="Equation" r:id="rId6" imgW="5219640" imgH="1904760" progId="Equation.DSMT4">
                  <p:embed/>
                </p:oleObj>
              </mc:Choice>
              <mc:Fallback>
                <p:oleObj name="Equation" r:id="rId6" imgW="5219640" imgH="1904760" progId="Equation.DSMT4">
                  <p:embed/>
                  <p:pic>
                    <p:nvPicPr>
                      <p:cNvPr id="0" name="Object 8"/>
                      <p:cNvPicPr>
                        <a:picLocks noChangeAspect="1" noChangeArrowheads="1"/>
                      </p:cNvPicPr>
                      <p:nvPr/>
                    </p:nvPicPr>
                    <p:blipFill>
                      <a:blip r:embed="rId7"/>
                      <a:srcRect/>
                      <a:stretch>
                        <a:fillRect/>
                      </a:stretch>
                    </p:blipFill>
                    <p:spPr bwMode="auto">
                      <a:xfrm>
                        <a:off x="1216025" y="2260320"/>
                        <a:ext cx="6200775"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192881302"/>
      </p:ext>
    </p:extLst>
  </p:cSld>
  <p:clrMapOvr>
    <a:masterClrMapping/>
  </p:clrMapOvr>
  <mc:AlternateContent xmlns:mc="http://schemas.openxmlformats.org/markup-compatibility/2006" xmlns:p14="http://schemas.microsoft.com/office/powerpoint/2010/main">
    <mc:Choice Requires="p14">
      <p:transition spd="slow" p14:dur="2000" advTm="36749"/>
    </mc:Choice>
    <mc:Fallback xmlns="">
      <p:transition spd="slow" advTm="36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Linear equations to linear combinations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142270" cy="4525963"/>
          </a:xfrm>
        </p:spPr>
        <p:txBody>
          <a:bodyPr/>
          <a:lstStyle/>
          <a:p>
            <a:r>
              <a:rPr lang="en-US" dirty="0" smtClean="0">
                <a:latin typeface="Times New Roman" panose="02020603050405020304" pitchFamily="18" charset="0"/>
              </a:rPr>
              <a:t>Removing the common unknown scalar </a:t>
            </a:r>
            <a:r>
              <a:rPr lang="en-US" i="1" dirty="0" err="1" smtClean="0">
                <a:latin typeface="Times New Roman" panose="02020603050405020304" pitchFamily="18" charset="0"/>
              </a:rPr>
              <a:t>x</a:t>
            </a:r>
            <a:r>
              <a:rPr lang="en-US" i="1" baseline="-25000" dirty="0" err="1" smtClean="0">
                <a:latin typeface="Times New Roman" panose="02020603050405020304" pitchFamily="18" charset="0"/>
              </a:rPr>
              <a:t>k</a:t>
            </a:r>
            <a:r>
              <a:rPr lang="en-US" dirty="0" smtClean="0">
                <a:latin typeface="Times New Roman" panose="02020603050405020304" pitchFamily="18" charset="0"/>
              </a:rPr>
              <a:t>, we have</a:t>
            </a:r>
          </a:p>
        </p:txBody>
      </p:sp>
      <p:sp>
        <p:nvSpPr>
          <p:cNvPr id="4" name="Footer Placeholder 3"/>
          <p:cNvSpPr>
            <a:spLocks noGrp="1"/>
          </p:cNvSpPr>
          <p:nvPr>
            <p:ph type="ftr" sz="quarter" idx="11"/>
          </p:nvPr>
        </p:nvSpPr>
        <p:spPr/>
        <p:txBody>
          <a:bodyPr/>
          <a:lstStyle/>
          <a:p>
            <a:r>
              <a:rPr lang="en-CA" smtClean="0"/>
              <a:t>Linear combinations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12</a:t>
            </a:fld>
            <a:endParaRPr lang="en-CA" dirty="0"/>
          </a:p>
        </p:txBody>
      </p:sp>
      <p:graphicFrame>
        <p:nvGraphicFramePr>
          <p:cNvPr id="7" name="Object 6"/>
          <p:cNvGraphicFramePr>
            <a:graphicFrameLocks noChangeAspect="1"/>
          </p:cNvGraphicFramePr>
          <p:nvPr>
            <p:extLst>
              <p:ext uri="{D42A27DB-BD31-4B8C-83A1-F6EECF244321}">
                <p14:modId xmlns:p14="http://schemas.microsoft.com/office/powerpoint/2010/main" val="2970150079"/>
              </p:ext>
            </p:extLst>
          </p:nvPr>
        </p:nvGraphicFramePr>
        <p:xfrm>
          <a:off x="1111250" y="2260600"/>
          <a:ext cx="6411913" cy="2079625"/>
        </p:xfrm>
        <a:graphic>
          <a:graphicData uri="http://schemas.openxmlformats.org/presentationml/2006/ole">
            <mc:AlternateContent xmlns:mc="http://schemas.openxmlformats.org/markup-compatibility/2006">
              <mc:Choice xmlns:v="urn:schemas-microsoft-com:vml" Requires="v">
                <p:oleObj spid="_x0000_s312329" name="Equation" r:id="rId6" imgW="5397480" imgH="1904760" progId="Equation.DSMT4">
                  <p:embed/>
                </p:oleObj>
              </mc:Choice>
              <mc:Fallback>
                <p:oleObj name="Equation" r:id="rId6" imgW="5397480" imgH="1904760" progId="Equation.DSMT4">
                  <p:embed/>
                  <p:pic>
                    <p:nvPicPr>
                      <p:cNvPr id="0" name=""/>
                      <p:cNvPicPr>
                        <a:picLocks noChangeAspect="1" noChangeArrowheads="1"/>
                      </p:cNvPicPr>
                      <p:nvPr/>
                    </p:nvPicPr>
                    <p:blipFill>
                      <a:blip r:embed="rId7"/>
                      <a:srcRect/>
                      <a:stretch>
                        <a:fillRect/>
                      </a:stretch>
                    </p:blipFill>
                    <p:spPr bwMode="auto">
                      <a:xfrm>
                        <a:off x="1111250" y="2260600"/>
                        <a:ext cx="6411913"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465785654"/>
      </p:ext>
    </p:extLst>
  </p:cSld>
  <p:clrMapOvr>
    <a:masterClrMapping/>
  </p:clrMapOvr>
  <mc:AlternateContent xmlns:mc="http://schemas.openxmlformats.org/markup-compatibility/2006" xmlns:p14="http://schemas.microsoft.com/office/powerpoint/2010/main">
    <mc:Choice Requires="p14">
      <p:transition spd="slow" p14:dur="2000" advTm="12572"/>
    </mc:Choice>
    <mc:Fallback xmlns="">
      <p:transition spd="slow" advTm="12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Linear equations to linear combinations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142270" cy="4525963"/>
          </a:xfrm>
        </p:spPr>
        <p:txBody>
          <a:bodyPr/>
          <a:lstStyle/>
          <a:p>
            <a:r>
              <a:rPr lang="en-US" dirty="0" smtClean="0">
                <a:latin typeface="Times New Roman" panose="02020603050405020304" pitchFamily="18" charset="0"/>
              </a:rPr>
              <a:t>If we define</a:t>
            </a:r>
          </a:p>
          <a:p>
            <a:endParaRPr lang="en-US" dirty="0">
              <a:latin typeface="Times New Roman" panose="02020603050405020304" pitchFamily="18" charset="0"/>
            </a:endParaRPr>
          </a:p>
          <a:p>
            <a:endParaRPr lang="en-US" dirty="0" smtClean="0">
              <a:latin typeface="Times New Roman" panose="02020603050405020304" pitchFamily="18" charset="0"/>
            </a:endParaRPr>
          </a:p>
          <a:p>
            <a:pPr marL="0" indent="0" algn="ctr">
              <a:buNone/>
            </a:pPr>
            <a:r>
              <a:rPr lang="en-US" dirty="0" smtClean="0">
                <a:latin typeface="Times New Roman" panose="02020603050405020304" pitchFamily="18" charset="0"/>
              </a:rPr>
              <a:t>and</a:t>
            </a:r>
          </a:p>
          <a:p>
            <a:pPr marL="0" indent="0" algn="ctr">
              <a:buNone/>
            </a:pPr>
            <a:endParaRPr lang="en-US" dirty="0">
              <a:latin typeface="Times New Roman" panose="02020603050405020304" pitchFamily="18" charset="0"/>
            </a:endParaRPr>
          </a:p>
          <a:p>
            <a:pPr marL="0" indent="0" algn="ctr">
              <a:buNone/>
            </a:pPr>
            <a:endParaRPr lang="en-US" dirty="0" smtClean="0">
              <a:latin typeface="Times New Roman" panose="02020603050405020304" pitchFamily="18" charset="0"/>
            </a:endParaRPr>
          </a:p>
          <a:p>
            <a:pPr marL="0" indent="0" algn="ctr">
              <a:buNone/>
            </a:pPr>
            <a:endParaRPr lang="en-US" dirty="0" smtClean="0">
              <a:latin typeface="Times New Roman" panose="02020603050405020304" pitchFamily="18" charset="0"/>
            </a:endParaRPr>
          </a:p>
          <a:p>
            <a:pPr lvl="1"/>
            <a:r>
              <a:rPr lang="en-US" dirty="0" smtClean="0">
                <a:latin typeface="Times New Roman" panose="02020603050405020304" pitchFamily="18" charset="0"/>
              </a:rPr>
              <a:t>Thus, we have</a:t>
            </a:r>
          </a:p>
        </p:txBody>
      </p:sp>
      <p:sp>
        <p:nvSpPr>
          <p:cNvPr id="4" name="Footer Placeholder 3"/>
          <p:cNvSpPr>
            <a:spLocks noGrp="1"/>
          </p:cNvSpPr>
          <p:nvPr>
            <p:ph type="ftr" sz="quarter" idx="11"/>
          </p:nvPr>
        </p:nvSpPr>
        <p:spPr/>
        <p:txBody>
          <a:bodyPr/>
          <a:lstStyle/>
          <a:p>
            <a:r>
              <a:rPr lang="en-CA" smtClean="0"/>
              <a:t>Linear combinations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13</a:t>
            </a:fld>
            <a:endParaRPr lang="en-CA" dirty="0"/>
          </a:p>
        </p:txBody>
      </p:sp>
      <p:graphicFrame>
        <p:nvGraphicFramePr>
          <p:cNvPr id="7" name="Object 6"/>
          <p:cNvGraphicFramePr>
            <a:graphicFrameLocks noChangeAspect="1"/>
          </p:cNvGraphicFramePr>
          <p:nvPr>
            <p:extLst>
              <p:ext uri="{D42A27DB-BD31-4B8C-83A1-F6EECF244321}">
                <p14:modId xmlns:p14="http://schemas.microsoft.com/office/powerpoint/2010/main" val="4229762172"/>
              </p:ext>
            </p:extLst>
          </p:nvPr>
        </p:nvGraphicFramePr>
        <p:xfrm>
          <a:off x="2701178" y="4895010"/>
          <a:ext cx="3878263" cy="360362"/>
        </p:xfrm>
        <a:graphic>
          <a:graphicData uri="http://schemas.openxmlformats.org/presentationml/2006/ole">
            <mc:AlternateContent xmlns:mc="http://schemas.openxmlformats.org/markup-compatibility/2006">
              <mc:Choice xmlns:v="urn:schemas-microsoft-com:vml" Requires="v">
                <p:oleObj spid="_x0000_s313366" name="Equation" r:id="rId6" imgW="3263760" imgH="330120" progId="Equation.DSMT4">
                  <p:embed/>
                </p:oleObj>
              </mc:Choice>
              <mc:Fallback>
                <p:oleObj name="Equation" r:id="rId6" imgW="3263760" imgH="330120" progId="Equation.DSMT4">
                  <p:embed/>
                  <p:pic>
                    <p:nvPicPr>
                      <p:cNvPr id="0" name=""/>
                      <p:cNvPicPr>
                        <a:picLocks noChangeAspect="1" noChangeArrowheads="1"/>
                      </p:cNvPicPr>
                      <p:nvPr/>
                    </p:nvPicPr>
                    <p:blipFill>
                      <a:blip r:embed="rId7"/>
                      <a:srcRect/>
                      <a:stretch>
                        <a:fillRect/>
                      </a:stretch>
                    </p:blipFill>
                    <p:spPr bwMode="auto">
                      <a:xfrm>
                        <a:off x="2701178" y="4895010"/>
                        <a:ext cx="3878263"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931734901"/>
              </p:ext>
            </p:extLst>
          </p:nvPr>
        </p:nvGraphicFramePr>
        <p:xfrm>
          <a:off x="3097118" y="2023502"/>
          <a:ext cx="1101725" cy="2051050"/>
        </p:xfrm>
        <a:graphic>
          <a:graphicData uri="http://schemas.openxmlformats.org/presentationml/2006/ole">
            <mc:AlternateContent xmlns:mc="http://schemas.openxmlformats.org/markup-compatibility/2006">
              <mc:Choice xmlns:v="urn:schemas-microsoft-com:vml" Requires="v">
                <p:oleObj spid="_x0000_s313367" name="Equation" r:id="rId8" imgW="927000" imgH="1879560" progId="Equation.DSMT4">
                  <p:embed/>
                </p:oleObj>
              </mc:Choice>
              <mc:Fallback>
                <p:oleObj name="Equation" r:id="rId8" imgW="927000" imgH="1879560" progId="Equation.DSMT4">
                  <p:embed/>
                  <p:pic>
                    <p:nvPicPr>
                      <p:cNvPr id="0" name=""/>
                      <p:cNvPicPr>
                        <a:picLocks noChangeAspect="1" noChangeArrowheads="1"/>
                      </p:cNvPicPr>
                      <p:nvPr/>
                    </p:nvPicPr>
                    <p:blipFill>
                      <a:blip r:embed="rId9"/>
                      <a:srcRect/>
                      <a:stretch>
                        <a:fillRect/>
                      </a:stretch>
                    </p:blipFill>
                    <p:spPr bwMode="auto">
                      <a:xfrm>
                        <a:off x="3097118" y="2023502"/>
                        <a:ext cx="1101725"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881501342"/>
              </p:ext>
            </p:extLst>
          </p:nvPr>
        </p:nvGraphicFramePr>
        <p:xfrm>
          <a:off x="4815541" y="2027238"/>
          <a:ext cx="1358900" cy="2079625"/>
        </p:xfrm>
        <a:graphic>
          <a:graphicData uri="http://schemas.openxmlformats.org/presentationml/2006/ole">
            <mc:AlternateContent xmlns:mc="http://schemas.openxmlformats.org/markup-compatibility/2006">
              <mc:Choice xmlns:v="urn:schemas-microsoft-com:vml" Requires="v">
                <p:oleObj spid="_x0000_s313368" name="Equation" r:id="rId10" imgW="1143000" imgH="1904760" progId="Equation.DSMT4">
                  <p:embed/>
                </p:oleObj>
              </mc:Choice>
              <mc:Fallback>
                <p:oleObj name="Equation" r:id="rId10" imgW="1143000" imgH="1904760" progId="Equation.DSMT4">
                  <p:embed/>
                  <p:pic>
                    <p:nvPicPr>
                      <p:cNvPr id="0" name=""/>
                      <p:cNvPicPr>
                        <a:picLocks noChangeAspect="1" noChangeArrowheads="1"/>
                      </p:cNvPicPr>
                      <p:nvPr/>
                    </p:nvPicPr>
                    <p:blipFill>
                      <a:blip r:embed="rId11"/>
                      <a:srcRect/>
                      <a:stretch>
                        <a:fillRect/>
                      </a:stretch>
                    </p:blipFill>
                    <p:spPr bwMode="auto">
                      <a:xfrm>
                        <a:off x="4815541" y="2027238"/>
                        <a:ext cx="1358900"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 name="Audio 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802462851"/>
      </p:ext>
    </p:extLst>
  </p:cSld>
  <p:clrMapOvr>
    <a:masterClrMapping/>
  </p:clrMapOvr>
  <mc:AlternateContent xmlns:mc="http://schemas.openxmlformats.org/markup-compatibility/2006" xmlns:p14="http://schemas.microsoft.com/office/powerpoint/2010/main">
    <mc:Choice Requires="p14">
      <p:transition spd="slow" p14:dur="2000" advTm="33532"/>
    </mc:Choice>
    <mc:Fallback xmlns="">
      <p:transition spd="slow" advTm="33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Equivalence</a:t>
            </a:r>
            <a:endParaRPr lang="en-CA" dirty="0"/>
          </a:p>
        </p:txBody>
      </p:sp>
      <p:sp>
        <p:nvSpPr>
          <p:cNvPr id="3" name="Content Placeholder 2"/>
          <p:cNvSpPr>
            <a:spLocks noGrp="1"/>
          </p:cNvSpPr>
          <p:nvPr>
            <p:ph idx="1"/>
          </p:nvPr>
        </p:nvSpPr>
        <p:spPr/>
        <p:txBody>
          <a:bodyPr/>
          <a:lstStyle/>
          <a:p>
            <a:r>
              <a:rPr lang="en-US" dirty="0" smtClean="0"/>
              <a:t>Thus, every question of finding a linear combination of a collection of </a:t>
            </a:r>
            <a:r>
              <a:rPr lang="en-US" i="1" dirty="0" smtClean="0"/>
              <a:t>n</a:t>
            </a:r>
            <a:r>
              <a:rPr lang="en-US" dirty="0" smtClean="0"/>
              <a:t> vectors equaling a target vector all in </a:t>
            </a:r>
            <a:r>
              <a:rPr lang="en-US" b="1" dirty="0" smtClean="0"/>
              <a:t>R</a:t>
            </a:r>
            <a:r>
              <a:rPr lang="en-US" i="1" baseline="30000" dirty="0" smtClean="0"/>
              <a:t>m</a:t>
            </a:r>
            <a:r>
              <a:rPr lang="en-US" dirty="0" smtClean="0"/>
              <a:t> defines a question of solving a system of </a:t>
            </a:r>
            <a:r>
              <a:rPr lang="en-US" i="1" dirty="0" smtClean="0"/>
              <a:t>m</a:t>
            </a:r>
            <a:r>
              <a:rPr lang="en-US" dirty="0" smtClean="0"/>
              <a:t> linear equations in </a:t>
            </a:r>
            <a:r>
              <a:rPr lang="en-US" i="1" dirty="0" smtClean="0"/>
              <a:t>n</a:t>
            </a:r>
            <a:r>
              <a:rPr lang="en-US" dirty="0" smtClean="0"/>
              <a:t> unknowns</a:t>
            </a:r>
          </a:p>
          <a:p>
            <a:endParaRPr lang="en-US" dirty="0"/>
          </a:p>
          <a:p>
            <a:r>
              <a:rPr lang="en-US" dirty="0" smtClean="0"/>
              <a:t>Similarly, every question of solving a system of </a:t>
            </a:r>
            <a:r>
              <a:rPr lang="en-US" i="1" dirty="0" smtClean="0"/>
              <a:t>m</a:t>
            </a:r>
            <a:r>
              <a:rPr lang="en-US" dirty="0" smtClean="0"/>
              <a:t> linear equations in </a:t>
            </a:r>
            <a:r>
              <a:rPr lang="en-US" i="1" dirty="0" smtClean="0"/>
              <a:t>n</a:t>
            </a:r>
            <a:r>
              <a:rPr lang="en-US" dirty="0" smtClean="0"/>
              <a:t> unknowns defines a question of finding a linear combination of </a:t>
            </a:r>
            <a:r>
              <a:rPr lang="en-US" i="1" dirty="0" smtClean="0"/>
              <a:t>n</a:t>
            </a:r>
            <a:r>
              <a:rPr lang="en-US" dirty="0" smtClean="0"/>
              <a:t> vectors equaling a target vector all in </a:t>
            </a:r>
            <a:r>
              <a:rPr lang="en-US" b="1" dirty="0" smtClean="0"/>
              <a:t>R</a:t>
            </a:r>
            <a:r>
              <a:rPr lang="en-US" i="1" baseline="30000" dirty="0" smtClean="0"/>
              <a:t>m</a:t>
            </a:r>
            <a:endParaRPr lang="en-US" dirty="0"/>
          </a:p>
          <a:p>
            <a:endParaRPr lang="en-US" dirty="0" smtClean="0"/>
          </a:p>
          <a:p>
            <a:pPr lvl="1"/>
            <a:r>
              <a:rPr lang="en-US" dirty="0" smtClean="0"/>
              <a:t>Thus, these problems are equivalent, so any mechanism for solving the first also solves the second, and vice versa</a:t>
            </a:r>
          </a:p>
        </p:txBody>
      </p:sp>
      <p:sp>
        <p:nvSpPr>
          <p:cNvPr id="4" name="Footer Placeholder 3"/>
          <p:cNvSpPr>
            <a:spLocks noGrp="1"/>
          </p:cNvSpPr>
          <p:nvPr>
            <p:ph type="ftr" sz="quarter" idx="11"/>
          </p:nvPr>
        </p:nvSpPr>
        <p:spPr/>
        <p:txBody>
          <a:bodyPr/>
          <a:lstStyle/>
          <a:p>
            <a:r>
              <a:rPr lang="en-CA" smtClean="0"/>
              <a:t>Linear combinations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14</a:t>
            </a:fld>
            <a:endParaRPr lang="en-CA"/>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01235590"/>
      </p:ext>
    </p:extLst>
  </p:cSld>
  <p:clrMapOvr>
    <a:masterClrMapping/>
  </p:clrMapOvr>
  <mc:AlternateContent xmlns:mc="http://schemas.openxmlformats.org/markup-compatibility/2006" xmlns:p14="http://schemas.microsoft.com/office/powerpoint/2010/main">
    <mc:Choice Requires="p14">
      <p:transition spd="slow" p14:dur="2000" advTm="39560"/>
    </mc:Choice>
    <mc:Fallback xmlns="">
      <p:transition spd="slow" advTm="39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CA" dirty="0"/>
          </a:p>
        </p:txBody>
      </p:sp>
      <p:sp>
        <p:nvSpPr>
          <p:cNvPr id="3" name="Content Placeholder 2"/>
          <p:cNvSpPr>
            <a:spLocks noGrp="1"/>
          </p:cNvSpPr>
          <p:nvPr>
            <p:ph idx="1"/>
          </p:nvPr>
        </p:nvSpPr>
        <p:spPr/>
        <p:txBody>
          <a:bodyPr/>
          <a:lstStyle/>
          <a:p>
            <a:r>
              <a:rPr lang="en-US" dirty="0" smtClean="0"/>
              <a:t>Convert the following system of two linear equations in three unknowns into a linear combination of vectors equaling a target vector</a:t>
            </a:r>
          </a:p>
        </p:txBody>
      </p:sp>
      <p:sp>
        <p:nvSpPr>
          <p:cNvPr id="4" name="Footer Placeholder 3"/>
          <p:cNvSpPr>
            <a:spLocks noGrp="1"/>
          </p:cNvSpPr>
          <p:nvPr>
            <p:ph type="ftr" sz="quarter" idx="11"/>
          </p:nvPr>
        </p:nvSpPr>
        <p:spPr/>
        <p:txBody>
          <a:bodyPr/>
          <a:lstStyle/>
          <a:p>
            <a:r>
              <a:rPr lang="en-CA" smtClean="0"/>
              <a:t>Linear combinations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15</a:t>
            </a:fld>
            <a:endParaRPr lang="en-CA"/>
          </a:p>
        </p:txBody>
      </p:sp>
      <p:graphicFrame>
        <p:nvGraphicFramePr>
          <p:cNvPr id="10" name="Object 9"/>
          <p:cNvGraphicFramePr>
            <a:graphicFrameLocks noChangeAspect="1"/>
          </p:cNvGraphicFramePr>
          <p:nvPr>
            <p:extLst>
              <p:ext uri="{D42A27DB-BD31-4B8C-83A1-F6EECF244321}">
                <p14:modId xmlns:p14="http://schemas.microsoft.com/office/powerpoint/2010/main" val="3926999268"/>
              </p:ext>
            </p:extLst>
          </p:nvPr>
        </p:nvGraphicFramePr>
        <p:xfrm>
          <a:off x="3476625" y="2672885"/>
          <a:ext cx="2247900" cy="777875"/>
        </p:xfrm>
        <a:graphic>
          <a:graphicData uri="http://schemas.openxmlformats.org/presentationml/2006/ole">
            <mc:AlternateContent xmlns:mc="http://schemas.openxmlformats.org/markup-compatibility/2006">
              <mc:Choice xmlns:v="urn:schemas-microsoft-com:vml" Requires="v">
                <p:oleObj spid="_x0000_s302137" name="Equation" r:id="rId6" imgW="1892160" imgH="711000" progId="Equation.DSMT4">
                  <p:embed/>
                </p:oleObj>
              </mc:Choice>
              <mc:Fallback>
                <p:oleObj name="Equation" r:id="rId6" imgW="1892160" imgH="711000" progId="Equation.DSMT4">
                  <p:embed/>
                  <p:pic>
                    <p:nvPicPr>
                      <p:cNvPr id="0" name="Object 5"/>
                      <p:cNvPicPr>
                        <a:picLocks noChangeAspect="1" noChangeArrowheads="1"/>
                      </p:cNvPicPr>
                      <p:nvPr/>
                    </p:nvPicPr>
                    <p:blipFill>
                      <a:blip r:embed="rId7"/>
                      <a:srcRect/>
                      <a:stretch>
                        <a:fillRect/>
                      </a:stretch>
                    </p:blipFill>
                    <p:spPr bwMode="auto">
                      <a:xfrm>
                        <a:off x="3476625" y="2672885"/>
                        <a:ext cx="22479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3328386193"/>
              </p:ext>
            </p:extLst>
          </p:nvPr>
        </p:nvGraphicFramePr>
        <p:xfrm>
          <a:off x="4381220" y="3736883"/>
          <a:ext cx="1252537" cy="806450"/>
        </p:xfrm>
        <a:graphic>
          <a:graphicData uri="http://schemas.openxmlformats.org/presentationml/2006/ole">
            <mc:AlternateContent xmlns:mc="http://schemas.openxmlformats.org/markup-compatibility/2006">
              <mc:Choice xmlns:v="urn:schemas-microsoft-com:vml" Requires="v">
                <p:oleObj spid="_x0000_s302138" name="Equation" r:id="rId8" imgW="1054080" imgH="736560" progId="Equation.DSMT4">
                  <p:embed/>
                </p:oleObj>
              </mc:Choice>
              <mc:Fallback>
                <p:oleObj name="Equation" r:id="rId8" imgW="1054080" imgH="736560" progId="Equation.DSMT4">
                  <p:embed/>
                  <p:pic>
                    <p:nvPicPr>
                      <p:cNvPr id="0" name=""/>
                      <p:cNvPicPr>
                        <a:picLocks noChangeAspect="1" noChangeArrowheads="1"/>
                      </p:cNvPicPr>
                      <p:nvPr/>
                    </p:nvPicPr>
                    <p:blipFill>
                      <a:blip r:embed="rId9"/>
                      <a:srcRect/>
                      <a:stretch>
                        <a:fillRect/>
                      </a:stretch>
                    </p:blipFill>
                    <p:spPr bwMode="auto">
                      <a:xfrm>
                        <a:off x="4381220" y="3736883"/>
                        <a:ext cx="1252537"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898763261"/>
              </p:ext>
            </p:extLst>
          </p:nvPr>
        </p:nvGraphicFramePr>
        <p:xfrm>
          <a:off x="5748992" y="3771808"/>
          <a:ext cx="469900" cy="736600"/>
        </p:xfrm>
        <a:graphic>
          <a:graphicData uri="http://schemas.openxmlformats.org/presentationml/2006/ole">
            <mc:AlternateContent xmlns:mc="http://schemas.openxmlformats.org/markup-compatibility/2006">
              <mc:Choice xmlns:v="urn:schemas-microsoft-com:vml" Requires="v">
                <p:oleObj spid="_x0000_s302139" name="Equation" r:id="rId10" imgW="469800" imgH="736560" progId="Equation.DSMT4">
                  <p:embed/>
                </p:oleObj>
              </mc:Choice>
              <mc:Fallback>
                <p:oleObj name="Equation" r:id="rId10" imgW="469800" imgH="736560" progId="Equation.DSMT4">
                  <p:embed/>
                  <p:pic>
                    <p:nvPicPr>
                      <p:cNvPr id="0" name=""/>
                      <p:cNvPicPr/>
                      <p:nvPr/>
                    </p:nvPicPr>
                    <p:blipFill>
                      <a:blip r:embed="rId11"/>
                      <a:stretch>
                        <a:fillRect/>
                      </a:stretch>
                    </p:blipFill>
                    <p:spPr>
                      <a:xfrm>
                        <a:off x="5748992" y="3771808"/>
                        <a:ext cx="469900" cy="736600"/>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1922985444"/>
              </p:ext>
            </p:extLst>
          </p:nvPr>
        </p:nvGraphicFramePr>
        <p:xfrm>
          <a:off x="3325813" y="3736883"/>
          <a:ext cx="1087437" cy="806450"/>
        </p:xfrm>
        <a:graphic>
          <a:graphicData uri="http://schemas.openxmlformats.org/presentationml/2006/ole">
            <mc:AlternateContent xmlns:mc="http://schemas.openxmlformats.org/markup-compatibility/2006">
              <mc:Choice xmlns:v="urn:schemas-microsoft-com:vml" Requires="v">
                <p:oleObj spid="_x0000_s302140" name="Equation" r:id="rId12" imgW="914400" imgH="736560" progId="Equation.DSMT4">
                  <p:embed/>
                </p:oleObj>
              </mc:Choice>
              <mc:Fallback>
                <p:oleObj name="Equation" r:id="rId12" imgW="914400" imgH="736560" progId="Equation.DSMT4">
                  <p:embed/>
                  <p:pic>
                    <p:nvPicPr>
                      <p:cNvPr id="0" name=""/>
                      <p:cNvPicPr>
                        <a:picLocks noChangeAspect="1" noChangeArrowheads="1"/>
                      </p:cNvPicPr>
                      <p:nvPr/>
                    </p:nvPicPr>
                    <p:blipFill>
                      <a:blip r:embed="rId13"/>
                      <a:srcRect/>
                      <a:stretch>
                        <a:fillRect/>
                      </a:stretch>
                    </p:blipFill>
                    <p:spPr bwMode="auto">
                      <a:xfrm>
                        <a:off x="3325813" y="3736883"/>
                        <a:ext cx="1087437"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3367971216"/>
              </p:ext>
            </p:extLst>
          </p:nvPr>
        </p:nvGraphicFramePr>
        <p:xfrm>
          <a:off x="2081587" y="3736883"/>
          <a:ext cx="1223962" cy="806450"/>
        </p:xfrm>
        <a:graphic>
          <a:graphicData uri="http://schemas.openxmlformats.org/presentationml/2006/ole">
            <mc:AlternateContent xmlns:mc="http://schemas.openxmlformats.org/markup-compatibility/2006">
              <mc:Choice xmlns:v="urn:schemas-microsoft-com:vml" Requires="v">
                <p:oleObj spid="_x0000_s302141" name="Equation" r:id="rId14" imgW="1028520" imgH="736560" progId="Equation.DSMT4">
                  <p:embed/>
                </p:oleObj>
              </mc:Choice>
              <mc:Fallback>
                <p:oleObj name="Equation" r:id="rId14" imgW="1028520" imgH="736560" progId="Equation.DSMT4">
                  <p:embed/>
                  <p:pic>
                    <p:nvPicPr>
                      <p:cNvPr id="0" name=""/>
                      <p:cNvPicPr>
                        <a:picLocks noChangeAspect="1" noChangeArrowheads="1"/>
                      </p:cNvPicPr>
                      <p:nvPr/>
                    </p:nvPicPr>
                    <p:blipFill>
                      <a:blip r:embed="rId15"/>
                      <a:srcRect/>
                      <a:stretch>
                        <a:fillRect/>
                      </a:stretch>
                    </p:blipFill>
                    <p:spPr bwMode="auto">
                      <a:xfrm>
                        <a:off x="2081587" y="3736883"/>
                        <a:ext cx="12239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654982203"/>
              </p:ext>
            </p:extLst>
          </p:nvPr>
        </p:nvGraphicFramePr>
        <p:xfrm>
          <a:off x="2329518" y="4862980"/>
          <a:ext cx="2260600" cy="1117600"/>
        </p:xfrm>
        <a:graphic>
          <a:graphicData uri="http://schemas.openxmlformats.org/presentationml/2006/ole">
            <mc:AlternateContent xmlns:mc="http://schemas.openxmlformats.org/markup-compatibility/2006">
              <mc:Choice xmlns:v="urn:schemas-microsoft-com:vml" Requires="v">
                <p:oleObj spid="_x0000_s302142" name="Equation" r:id="rId16" imgW="2260440" imgH="1117440" progId="Equation.DSMT4">
                  <p:embed/>
                </p:oleObj>
              </mc:Choice>
              <mc:Fallback>
                <p:oleObj name="Equation" r:id="rId16" imgW="2260440" imgH="1117440" progId="Equation.DSMT4">
                  <p:embed/>
                  <p:pic>
                    <p:nvPicPr>
                      <p:cNvPr id="0" name=""/>
                      <p:cNvPicPr/>
                      <p:nvPr/>
                    </p:nvPicPr>
                    <p:blipFill>
                      <a:blip r:embed="rId17"/>
                      <a:stretch>
                        <a:fillRect/>
                      </a:stretch>
                    </p:blipFill>
                    <p:spPr>
                      <a:xfrm>
                        <a:off x="2329518" y="4862980"/>
                        <a:ext cx="2260600" cy="1117600"/>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517022276"/>
              </p:ext>
            </p:extLst>
          </p:nvPr>
        </p:nvGraphicFramePr>
        <p:xfrm>
          <a:off x="4665945" y="4892396"/>
          <a:ext cx="2501900" cy="1117600"/>
        </p:xfrm>
        <a:graphic>
          <a:graphicData uri="http://schemas.openxmlformats.org/presentationml/2006/ole">
            <mc:AlternateContent xmlns:mc="http://schemas.openxmlformats.org/markup-compatibility/2006">
              <mc:Choice xmlns:v="urn:schemas-microsoft-com:vml" Requires="v">
                <p:oleObj spid="_x0000_s302143" name="Equation" r:id="rId18" imgW="2501640" imgH="1117440" progId="Equation.DSMT4">
                  <p:embed/>
                </p:oleObj>
              </mc:Choice>
              <mc:Fallback>
                <p:oleObj name="Equation" r:id="rId18" imgW="2501640" imgH="1117440" progId="Equation.DSMT4">
                  <p:embed/>
                  <p:pic>
                    <p:nvPicPr>
                      <p:cNvPr id="0" name=""/>
                      <p:cNvPicPr/>
                      <p:nvPr/>
                    </p:nvPicPr>
                    <p:blipFill>
                      <a:blip r:embed="rId19"/>
                      <a:stretch>
                        <a:fillRect/>
                      </a:stretch>
                    </p:blipFill>
                    <p:spPr>
                      <a:xfrm>
                        <a:off x="4665945" y="4892396"/>
                        <a:ext cx="2501900" cy="1117600"/>
                      </a:xfrm>
                      <a:prstGeom prst="rect">
                        <a:avLst/>
                      </a:prstGeom>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301500885"/>
      </p:ext>
    </p:extLst>
  </p:cSld>
  <p:clrMapOvr>
    <a:masterClrMapping/>
  </p:clrMapOvr>
  <mc:AlternateContent xmlns:mc="http://schemas.openxmlformats.org/markup-compatibility/2006" xmlns:p14="http://schemas.microsoft.com/office/powerpoint/2010/main">
    <mc:Choice Requires="p14">
      <p:transition spd="slow" p14:dur="2000" advTm="168737"/>
    </mc:Choice>
    <mc:Fallback xmlns="">
      <p:transition spd="slow" advTm="168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CA" dirty="0"/>
          </a:p>
        </p:txBody>
      </p:sp>
      <p:sp>
        <p:nvSpPr>
          <p:cNvPr id="3" name="Content Placeholder 2"/>
          <p:cNvSpPr>
            <a:spLocks noGrp="1"/>
          </p:cNvSpPr>
          <p:nvPr>
            <p:ph idx="1"/>
          </p:nvPr>
        </p:nvSpPr>
        <p:spPr/>
        <p:txBody>
          <a:bodyPr/>
          <a:lstStyle/>
          <a:p>
            <a:r>
              <a:rPr lang="en-US" dirty="0" smtClean="0"/>
              <a:t>Convert the following system of four linear equations in two unknowns into a linear combination of vectors equaling a target vector</a:t>
            </a:r>
          </a:p>
        </p:txBody>
      </p:sp>
      <p:sp>
        <p:nvSpPr>
          <p:cNvPr id="4" name="Footer Placeholder 3"/>
          <p:cNvSpPr>
            <a:spLocks noGrp="1"/>
          </p:cNvSpPr>
          <p:nvPr>
            <p:ph type="ftr" sz="quarter" idx="11"/>
          </p:nvPr>
        </p:nvSpPr>
        <p:spPr/>
        <p:txBody>
          <a:bodyPr/>
          <a:lstStyle/>
          <a:p>
            <a:r>
              <a:rPr lang="en-CA" smtClean="0"/>
              <a:t>Linear combinations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16</a:t>
            </a:fld>
            <a:endParaRPr lang="en-CA"/>
          </a:p>
        </p:txBody>
      </p:sp>
      <p:graphicFrame>
        <p:nvGraphicFramePr>
          <p:cNvPr id="10" name="Object 9"/>
          <p:cNvGraphicFramePr>
            <a:graphicFrameLocks noChangeAspect="1"/>
          </p:cNvGraphicFramePr>
          <p:nvPr>
            <p:extLst>
              <p:ext uri="{D42A27DB-BD31-4B8C-83A1-F6EECF244321}">
                <p14:modId xmlns:p14="http://schemas.microsoft.com/office/powerpoint/2010/main" val="815887324"/>
              </p:ext>
            </p:extLst>
          </p:nvPr>
        </p:nvGraphicFramePr>
        <p:xfrm>
          <a:off x="1135063" y="3023906"/>
          <a:ext cx="1900237" cy="1611313"/>
        </p:xfrm>
        <a:graphic>
          <a:graphicData uri="http://schemas.openxmlformats.org/presentationml/2006/ole">
            <mc:AlternateContent xmlns:mc="http://schemas.openxmlformats.org/markup-compatibility/2006">
              <mc:Choice xmlns:v="urn:schemas-microsoft-com:vml" Requires="v">
                <p:oleObj spid="_x0000_s304155" name="Equation" r:id="rId6" imgW="1600200" imgH="1473120" progId="Equation.DSMT4">
                  <p:embed/>
                </p:oleObj>
              </mc:Choice>
              <mc:Fallback>
                <p:oleObj name="Equation" r:id="rId6" imgW="1600200" imgH="1473120" progId="Equation.DSMT4">
                  <p:embed/>
                  <p:pic>
                    <p:nvPicPr>
                      <p:cNvPr id="0" name=""/>
                      <p:cNvPicPr>
                        <a:picLocks noChangeAspect="1" noChangeArrowheads="1"/>
                      </p:cNvPicPr>
                      <p:nvPr/>
                    </p:nvPicPr>
                    <p:blipFill>
                      <a:blip r:embed="rId7"/>
                      <a:srcRect/>
                      <a:stretch>
                        <a:fillRect/>
                      </a:stretch>
                    </p:blipFill>
                    <p:spPr bwMode="auto">
                      <a:xfrm>
                        <a:off x="1135063" y="3023906"/>
                        <a:ext cx="1900237"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819640380"/>
              </p:ext>
            </p:extLst>
          </p:nvPr>
        </p:nvGraphicFramePr>
        <p:xfrm>
          <a:off x="5068888" y="3319463"/>
          <a:ext cx="1085850" cy="1641475"/>
        </p:xfrm>
        <a:graphic>
          <a:graphicData uri="http://schemas.openxmlformats.org/presentationml/2006/ole">
            <mc:AlternateContent xmlns:mc="http://schemas.openxmlformats.org/markup-compatibility/2006">
              <mc:Choice xmlns:v="urn:schemas-microsoft-com:vml" Requires="v">
                <p:oleObj spid="_x0000_s304156" name="Equation" r:id="rId8" imgW="914400" imgH="1498320" progId="Equation.DSMT4">
                  <p:embed/>
                </p:oleObj>
              </mc:Choice>
              <mc:Fallback>
                <p:oleObj name="Equation" r:id="rId8" imgW="914400" imgH="1498320" progId="Equation.DSMT4">
                  <p:embed/>
                  <p:pic>
                    <p:nvPicPr>
                      <p:cNvPr id="0" name=""/>
                      <p:cNvPicPr>
                        <a:picLocks noChangeAspect="1" noChangeArrowheads="1"/>
                      </p:cNvPicPr>
                      <p:nvPr/>
                    </p:nvPicPr>
                    <p:blipFill>
                      <a:blip r:embed="rId9"/>
                      <a:srcRect/>
                      <a:stretch>
                        <a:fillRect/>
                      </a:stretch>
                    </p:blipFill>
                    <p:spPr bwMode="auto">
                      <a:xfrm>
                        <a:off x="5068888" y="3319463"/>
                        <a:ext cx="1085850"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203930372"/>
              </p:ext>
            </p:extLst>
          </p:nvPr>
        </p:nvGraphicFramePr>
        <p:xfrm>
          <a:off x="6284913" y="3390900"/>
          <a:ext cx="609600" cy="1498600"/>
        </p:xfrm>
        <a:graphic>
          <a:graphicData uri="http://schemas.openxmlformats.org/presentationml/2006/ole">
            <mc:AlternateContent xmlns:mc="http://schemas.openxmlformats.org/markup-compatibility/2006">
              <mc:Choice xmlns:v="urn:schemas-microsoft-com:vml" Requires="v">
                <p:oleObj spid="_x0000_s304157" name="Equation" r:id="rId10" imgW="609480" imgH="1498320" progId="Equation.DSMT4">
                  <p:embed/>
                </p:oleObj>
              </mc:Choice>
              <mc:Fallback>
                <p:oleObj name="Equation" r:id="rId10" imgW="609480" imgH="1498320" progId="Equation.DSMT4">
                  <p:embed/>
                  <p:pic>
                    <p:nvPicPr>
                      <p:cNvPr id="0" name=""/>
                      <p:cNvPicPr/>
                      <p:nvPr/>
                    </p:nvPicPr>
                    <p:blipFill>
                      <a:blip r:embed="rId11"/>
                      <a:stretch>
                        <a:fillRect/>
                      </a:stretch>
                    </p:blipFill>
                    <p:spPr>
                      <a:xfrm>
                        <a:off x="6284913" y="3390900"/>
                        <a:ext cx="609600" cy="1498600"/>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749302130"/>
              </p:ext>
            </p:extLst>
          </p:nvPr>
        </p:nvGraphicFramePr>
        <p:xfrm>
          <a:off x="3823634" y="3319463"/>
          <a:ext cx="1222375" cy="1641475"/>
        </p:xfrm>
        <a:graphic>
          <a:graphicData uri="http://schemas.openxmlformats.org/presentationml/2006/ole">
            <mc:AlternateContent xmlns:mc="http://schemas.openxmlformats.org/markup-compatibility/2006">
              <mc:Choice xmlns:v="urn:schemas-microsoft-com:vml" Requires="v">
                <p:oleObj spid="_x0000_s304158" name="Equation" r:id="rId12" imgW="1028520" imgH="1498320" progId="Equation.DSMT4">
                  <p:embed/>
                </p:oleObj>
              </mc:Choice>
              <mc:Fallback>
                <p:oleObj name="Equation" r:id="rId12" imgW="1028520" imgH="1498320" progId="Equation.DSMT4">
                  <p:embed/>
                  <p:pic>
                    <p:nvPicPr>
                      <p:cNvPr id="0" name=""/>
                      <p:cNvPicPr>
                        <a:picLocks noChangeAspect="1" noChangeArrowheads="1"/>
                      </p:cNvPicPr>
                      <p:nvPr/>
                    </p:nvPicPr>
                    <p:blipFill>
                      <a:blip r:embed="rId13"/>
                      <a:srcRect/>
                      <a:stretch>
                        <a:fillRect/>
                      </a:stretch>
                    </p:blipFill>
                    <p:spPr bwMode="auto">
                      <a:xfrm>
                        <a:off x="3823634" y="3319463"/>
                        <a:ext cx="1222375"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278555776"/>
      </p:ext>
    </p:extLst>
  </p:cSld>
  <p:clrMapOvr>
    <a:masterClrMapping/>
  </p:clrMapOvr>
  <mc:AlternateContent xmlns:mc="http://schemas.openxmlformats.org/markup-compatibility/2006" xmlns:p14="http://schemas.microsoft.com/office/powerpoint/2010/main">
    <mc:Choice Requires="p14">
      <p:transition spd="slow" p14:dur="2000" advTm="131010"/>
    </mc:Choice>
    <mc:Fallback xmlns="">
      <p:transition spd="slow" advTm="131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CA" dirty="0"/>
          </a:p>
        </p:txBody>
      </p:sp>
      <p:sp>
        <p:nvSpPr>
          <p:cNvPr id="3" name="Content Placeholder 2"/>
          <p:cNvSpPr>
            <a:spLocks noGrp="1"/>
          </p:cNvSpPr>
          <p:nvPr>
            <p:ph idx="1"/>
          </p:nvPr>
        </p:nvSpPr>
        <p:spPr/>
        <p:txBody>
          <a:bodyPr/>
          <a:lstStyle/>
          <a:p>
            <a:r>
              <a:rPr lang="en-US" dirty="0" smtClean="0"/>
              <a:t>Convert the following system of three linear equations in three unknowns into a linear combination of vectors equaling a target vector</a:t>
            </a:r>
          </a:p>
        </p:txBody>
      </p:sp>
      <p:sp>
        <p:nvSpPr>
          <p:cNvPr id="4" name="Footer Placeholder 3"/>
          <p:cNvSpPr>
            <a:spLocks noGrp="1"/>
          </p:cNvSpPr>
          <p:nvPr>
            <p:ph type="ftr" sz="quarter" idx="11"/>
          </p:nvPr>
        </p:nvSpPr>
        <p:spPr/>
        <p:txBody>
          <a:bodyPr/>
          <a:lstStyle/>
          <a:p>
            <a:r>
              <a:rPr lang="en-CA" smtClean="0"/>
              <a:t>Linear combinations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17</a:t>
            </a:fld>
            <a:endParaRPr lang="en-CA"/>
          </a:p>
        </p:txBody>
      </p:sp>
      <p:graphicFrame>
        <p:nvGraphicFramePr>
          <p:cNvPr id="10" name="Object 9"/>
          <p:cNvGraphicFramePr>
            <a:graphicFrameLocks noChangeAspect="1"/>
          </p:cNvGraphicFramePr>
          <p:nvPr>
            <p:extLst>
              <p:ext uri="{D42A27DB-BD31-4B8C-83A1-F6EECF244321}">
                <p14:modId xmlns:p14="http://schemas.microsoft.com/office/powerpoint/2010/main" val="1069395044"/>
              </p:ext>
            </p:extLst>
          </p:nvPr>
        </p:nvGraphicFramePr>
        <p:xfrm>
          <a:off x="3482975" y="2465388"/>
          <a:ext cx="2233613" cy="1195387"/>
        </p:xfrm>
        <a:graphic>
          <a:graphicData uri="http://schemas.openxmlformats.org/presentationml/2006/ole">
            <mc:AlternateContent xmlns:mc="http://schemas.openxmlformats.org/markup-compatibility/2006">
              <mc:Choice xmlns:v="urn:schemas-microsoft-com:vml" Requires="v">
                <p:oleObj spid="_x0000_s305198" name="Equation" r:id="rId6" imgW="1879560" imgH="1091880" progId="Equation.DSMT4">
                  <p:embed/>
                </p:oleObj>
              </mc:Choice>
              <mc:Fallback>
                <p:oleObj name="Equation" r:id="rId6" imgW="1879560" imgH="1091880" progId="Equation.DSMT4">
                  <p:embed/>
                  <p:pic>
                    <p:nvPicPr>
                      <p:cNvPr id="0" name=""/>
                      <p:cNvPicPr>
                        <a:picLocks noChangeAspect="1" noChangeArrowheads="1"/>
                      </p:cNvPicPr>
                      <p:nvPr/>
                    </p:nvPicPr>
                    <p:blipFill>
                      <a:blip r:embed="rId7"/>
                      <a:srcRect/>
                      <a:stretch>
                        <a:fillRect/>
                      </a:stretch>
                    </p:blipFill>
                    <p:spPr bwMode="auto">
                      <a:xfrm>
                        <a:off x="3482975" y="2465388"/>
                        <a:ext cx="2233613"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3474937754"/>
              </p:ext>
            </p:extLst>
          </p:nvPr>
        </p:nvGraphicFramePr>
        <p:xfrm>
          <a:off x="4464050" y="3771059"/>
          <a:ext cx="1087438" cy="1222375"/>
        </p:xfrm>
        <a:graphic>
          <a:graphicData uri="http://schemas.openxmlformats.org/presentationml/2006/ole">
            <mc:AlternateContent xmlns:mc="http://schemas.openxmlformats.org/markup-compatibility/2006">
              <mc:Choice xmlns:v="urn:schemas-microsoft-com:vml" Requires="v">
                <p:oleObj spid="_x0000_s305199" name="Equation" r:id="rId8" imgW="914400" imgH="1117440" progId="Equation.DSMT4">
                  <p:embed/>
                </p:oleObj>
              </mc:Choice>
              <mc:Fallback>
                <p:oleObj name="Equation" r:id="rId8" imgW="914400" imgH="1117440" progId="Equation.DSMT4">
                  <p:embed/>
                  <p:pic>
                    <p:nvPicPr>
                      <p:cNvPr id="0" name=""/>
                      <p:cNvPicPr>
                        <a:picLocks noChangeAspect="1" noChangeArrowheads="1"/>
                      </p:cNvPicPr>
                      <p:nvPr/>
                    </p:nvPicPr>
                    <p:blipFill>
                      <a:blip r:embed="rId9"/>
                      <a:srcRect/>
                      <a:stretch>
                        <a:fillRect/>
                      </a:stretch>
                    </p:blipFill>
                    <p:spPr bwMode="auto">
                      <a:xfrm>
                        <a:off x="4464050" y="3771059"/>
                        <a:ext cx="1087438"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618283319"/>
              </p:ext>
            </p:extLst>
          </p:nvPr>
        </p:nvGraphicFramePr>
        <p:xfrm>
          <a:off x="5748338" y="3823446"/>
          <a:ext cx="469900" cy="1117600"/>
        </p:xfrm>
        <a:graphic>
          <a:graphicData uri="http://schemas.openxmlformats.org/presentationml/2006/ole">
            <mc:AlternateContent xmlns:mc="http://schemas.openxmlformats.org/markup-compatibility/2006">
              <mc:Choice xmlns:v="urn:schemas-microsoft-com:vml" Requires="v">
                <p:oleObj spid="_x0000_s305200" name="Equation" r:id="rId10" imgW="469800" imgH="1117440" progId="Equation.DSMT4">
                  <p:embed/>
                </p:oleObj>
              </mc:Choice>
              <mc:Fallback>
                <p:oleObj name="Equation" r:id="rId10" imgW="469800" imgH="1117440" progId="Equation.DSMT4">
                  <p:embed/>
                  <p:pic>
                    <p:nvPicPr>
                      <p:cNvPr id="0" name=""/>
                      <p:cNvPicPr/>
                      <p:nvPr/>
                    </p:nvPicPr>
                    <p:blipFill>
                      <a:blip r:embed="rId11"/>
                      <a:stretch>
                        <a:fillRect/>
                      </a:stretch>
                    </p:blipFill>
                    <p:spPr>
                      <a:xfrm>
                        <a:off x="5748338" y="3823446"/>
                        <a:ext cx="469900" cy="1117600"/>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4029525173"/>
              </p:ext>
            </p:extLst>
          </p:nvPr>
        </p:nvGraphicFramePr>
        <p:xfrm>
          <a:off x="3325813" y="3771059"/>
          <a:ext cx="1087437" cy="1222375"/>
        </p:xfrm>
        <a:graphic>
          <a:graphicData uri="http://schemas.openxmlformats.org/presentationml/2006/ole">
            <mc:AlternateContent xmlns:mc="http://schemas.openxmlformats.org/markup-compatibility/2006">
              <mc:Choice xmlns:v="urn:schemas-microsoft-com:vml" Requires="v">
                <p:oleObj spid="_x0000_s305201" name="Equation" r:id="rId12" imgW="914400" imgH="1117440" progId="Equation.DSMT4">
                  <p:embed/>
                </p:oleObj>
              </mc:Choice>
              <mc:Fallback>
                <p:oleObj name="Equation" r:id="rId12" imgW="914400" imgH="1117440" progId="Equation.DSMT4">
                  <p:embed/>
                  <p:pic>
                    <p:nvPicPr>
                      <p:cNvPr id="0" name=""/>
                      <p:cNvPicPr>
                        <a:picLocks noChangeAspect="1" noChangeArrowheads="1"/>
                      </p:cNvPicPr>
                      <p:nvPr/>
                    </p:nvPicPr>
                    <p:blipFill>
                      <a:blip r:embed="rId13"/>
                      <a:srcRect/>
                      <a:stretch>
                        <a:fillRect/>
                      </a:stretch>
                    </p:blipFill>
                    <p:spPr bwMode="auto">
                      <a:xfrm>
                        <a:off x="3325813" y="3771059"/>
                        <a:ext cx="1087437"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4025972277"/>
              </p:ext>
            </p:extLst>
          </p:nvPr>
        </p:nvGraphicFramePr>
        <p:xfrm>
          <a:off x="2163763" y="3771059"/>
          <a:ext cx="1057275" cy="1222375"/>
        </p:xfrm>
        <a:graphic>
          <a:graphicData uri="http://schemas.openxmlformats.org/presentationml/2006/ole">
            <mc:AlternateContent xmlns:mc="http://schemas.openxmlformats.org/markup-compatibility/2006">
              <mc:Choice xmlns:v="urn:schemas-microsoft-com:vml" Requires="v">
                <p:oleObj spid="_x0000_s305202" name="Equation" r:id="rId14" imgW="888840" imgH="1117440" progId="Equation.DSMT4">
                  <p:embed/>
                </p:oleObj>
              </mc:Choice>
              <mc:Fallback>
                <p:oleObj name="Equation" r:id="rId14" imgW="888840" imgH="1117440" progId="Equation.DSMT4">
                  <p:embed/>
                  <p:pic>
                    <p:nvPicPr>
                      <p:cNvPr id="0" name=""/>
                      <p:cNvPicPr>
                        <a:picLocks noChangeAspect="1" noChangeArrowheads="1"/>
                      </p:cNvPicPr>
                      <p:nvPr/>
                    </p:nvPicPr>
                    <p:blipFill>
                      <a:blip r:embed="rId15"/>
                      <a:srcRect/>
                      <a:stretch>
                        <a:fillRect/>
                      </a:stretch>
                    </p:blipFill>
                    <p:spPr bwMode="auto">
                      <a:xfrm>
                        <a:off x="2163763" y="3771059"/>
                        <a:ext cx="1057275"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278777615"/>
              </p:ext>
            </p:extLst>
          </p:nvPr>
        </p:nvGraphicFramePr>
        <p:xfrm>
          <a:off x="2881313" y="5131453"/>
          <a:ext cx="1155700" cy="1117600"/>
        </p:xfrm>
        <a:graphic>
          <a:graphicData uri="http://schemas.openxmlformats.org/presentationml/2006/ole">
            <mc:AlternateContent xmlns:mc="http://schemas.openxmlformats.org/markup-compatibility/2006">
              <mc:Choice xmlns:v="urn:schemas-microsoft-com:vml" Requires="v">
                <p:oleObj spid="_x0000_s305203" name="Equation" r:id="rId16" imgW="1155600" imgH="1117440" progId="Equation.DSMT4">
                  <p:embed/>
                </p:oleObj>
              </mc:Choice>
              <mc:Fallback>
                <p:oleObj name="Equation" r:id="rId16" imgW="1155600" imgH="1117440" progId="Equation.DSMT4">
                  <p:embed/>
                  <p:pic>
                    <p:nvPicPr>
                      <p:cNvPr id="0" name=""/>
                      <p:cNvPicPr/>
                      <p:nvPr/>
                    </p:nvPicPr>
                    <p:blipFill>
                      <a:blip r:embed="rId17"/>
                      <a:stretch>
                        <a:fillRect/>
                      </a:stretch>
                    </p:blipFill>
                    <p:spPr>
                      <a:xfrm>
                        <a:off x="2881313" y="5131453"/>
                        <a:ext cx="1155700" cy="1117600"/>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2453308722"/>
              </p:ext>
            </p:extLst>
          </p:nvPr>
        </p:nvGraphicFramePr>
        <p:xfrm>
          <a:off x="4233121" y="5161615"/>
          <a:ext cx="1054100" cy="1117600"/>
        </p:xfrm>
        <a:graphic>
          <a:graphicData uri="http://schemas.openxmlformats.org/presentationml/2006/ole">
            <mc:AlternateContent xmlns:mc="http://schemas.openxmlformats.org/markup-compatibility/2006">
              <mc:Choice xmlns:v="urn:schemas-microsoft-com:vml" Requires="v">
                <p:oleObj spid="_x0000_s305204" name="Equation" r:id="rId18" imgW="1054080" imgH="1117440" progId="Equation.DSMT4">
                  <p:embed/>
                </p:oleObj>
              </mc:Choice>
              <mc:Fallback>
                <p:oleObj name="Equation" r:id="rId18" imgW="1054080" imgH="1117440" progId="Equation.DSMT4">
                  <p:embed/>
                  <p:pic>
                    <p:nvPicPr>
                      <p:cNvPr id="0" name=""/>
                      <p:cNvPicPr/>
                      <p:nvPr/>
                    </p:nvPicPr>
                    <p:blipFill>
                      <a:blip r:embed="rId19"/>
                      <a:stretch>
                        <a:fillRect/>
                      </a:stretch>
                    </p:blipFill>
                    <p:spPr>
                      <a:xfrm>
                        <a:off x="4233121" y="5161615"/>
                        <a:ext cx="1054100" cy="1117600"/>
                      </a:xfrm>
                      <a:prstGeom prst="rect">
                        <a:avLst/>
                      </a:prstGeom>
                    </p:spPr>
                  </p:pic>
                </p:oleObj>
              </mc:Fallback>
            </mc:AlternateContent>
          </a:graphicData>
        </a:graphic>
      </p:graphicFrame>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208571065"/>
      </p:ext>
    </p:extLst>
  </p:cSld>
  <p:clrMapOvr>
    <a:masterClrMapping/>
  </p:clrMapOvr>
  <mc:AlternateContent xmlns:mc="http://schemas.openxmlformats.org/markup-compatibility/2006" xmlns:p14="http://schemas.microsoft.com/office/powerpoint/2010/main">
    <mc:Choice Requires="p14">
      <p:transition spd="slow" p14:dur="2000" advTm="94381"/>
    </mc:Choice>
    <mc:Fallback xmlns="">
      <p:transition spd="slow" advTm="94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CA" dirty="0"/>
          </a:p>
        </p:txBody>
      </p:sp>
      <p:sp>
        <p:nvSpPr>
          <p:cNvPr id="3" name="Content Placeholder 2"/>
          <p:cNvSpPr>
            <a:spLocks noGrp="1"/>
          </p:cNvSpPr>
          <p:nvPr>
            <p:ph idx="1"/>
          </p:nvPr>
        </p:nvSpPr>
        <p:spPr/>
        <p:txBody>
          <a:bodyPr/>
          <a:lstStyle/>
          <a:p>
            <a:r>
              <a:rPr lang="en-US" dirty="0" smtClean="0"/>
              <a:t>Convert the following question of finding a linear combination of two vectors in </a:t>
            </a:r>
            <a:r>
              <a:rPr lang="en-US" b="1" dirty="0" smtClean="0"/>
              <a:t>R</a:t>
            </a:r>
            <a:r>
              <a:rPr lang="en-US" baseline="30000" dirty="0" smtClean="0"/>
              <a:t>3</a:t>
            </a:r>
            <a:r>
              <a:rPr lang="en-US" dirty="0" smtClean="0"/>
              <a:t> equaling a target vector into a system of linear equations</a:t>
            </a:r>
          </a:p>
        </p:txBody>
      </p:sp>
      <p:sp>
        <p:nvSpPr>
          <p:cNvPr id="4" name="Footer Placeholder 3"/>
          <p:cNvSpPr>
            <a:spLocks noGrp="1"/>
          </p:cNvSpPr>
          <p:nvPr>
            <p:ph type="ftr" sz="quarter" idx="11"/>
          </p:nvPr>
        </p:nvSpPr>
        <p:spPr/>
        <p:txBody>
          <a:bodyPr/>
          <a:lstStyle/>
          <a:p>
            <a:r>
              <a:rPr lang="en-CA" smtClean="0"/>
              <a:t>Linear combinations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18</a:t>
            </a:fld>
            <a:endParaRPr lang="en-CA"/>
          </a:p>
        </p:txBody>
      </p:sp>
      <p:graphicFrame>
        <p:nvGraphicFramePr>
          <p:cNvPr id="10" name="Object 9"/>
          <p:cNvGraphicFramePr>
            <a:graphicFrameLocks noChangeAspect="1"/>
          </p:cNvGraphicFramePr>
          <p:nvPr>
            <p:extLst>
              <p:ext uri="{D42A27DB-BD31-4B8C-83A1-F6EECF244321}">
                <p14:modId xmlns:p14="http://schemas.microsoft.com/office/powerpoint/2010/main" val="2899654142"/>
              </p:ext>
            </p:extLst>
          </p:nvPr>
        </p:nvGraphicFramePr>
        <p:xfrm>
          <a:off x="3820926" y="4119470"/>
          <a:ext cx="1477962" cy="360363"/>
        </p:xfrm>
        <a:graphic>
          <a:graphicData uri="http://schemas.openxmlformats.org/presentationml/2006/ole">
            <mc:AlternateContent xmlns:mc="http://schemas.openxmlformats.org/markup-compatibility/2006">
              <mc:Choice xmlns:v="urn:schemas-microsoft-com:vml" Requires="v">
                <p:oleObj spid="_x0000_s306218" name="Equation" r:id="rId6" imgW="1244520" imgH="330120" progId="Equation.DSMT4">
                  <p:embed/>
                </p:oleObj>
              </mc:Choice>
              <mc:Fallback>
                <p:oleObj name="Equation" r:id="rId6" imgW="1244520" imgH="330120" progId="Equation.DSMT4">
                  <p:embed/>
                  <p:pic>
                    <p:nvPicPr>
                      <p:cNvPr id="0" name=""/>
                      <p:cNvPicPr>
                        <a:picLocks noChangeAspect="1" noChangeArrowheads="1"/>
                      </p:cNvPicPr>
                      <p:nvPr/>
                    </p:nvPicPr>
                    <p:blipFill>
                      <a:blip r:embed="rId7"/>
                      <a:srcRect/>
                      <a:stretch>
                        <a:fillRect/>
                      </a:stretch>
                    </p:blipFill>
                    <p:spPr bwMode="auto">
                      <a:xfrm>
                        <a:off x="3820926" y="4119470"/>
                        <a:ext cx="14779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1719101382"/>
              </p:ext>
            </p:extLst>
          </p:nvPr>
        </p:nvGraphicFramePr>
        <p:xfrm>
          <a:off x="2788959" y="2572683"/>
          <a:ext cx="3455988" cy="1225550"/>
        </p:xfrm>
        <a:graphic>
          <a:graphicData uri="http://schemas.openxmlformats.org/presentationml/2006/ole">
            <mc:AlternateContent xmlns:mc="http://schemas.openxmlformats.org/markup-compatibility/2006">
              <mc:Choice xmlns:v="urn:schemas-microsoft-com:vml" Requires="v">
                <p:oleObj spid="_x0000_s306219" name="Equation" r:id="rId8" imgW="2908080" imgH="1117440" progId="Equation.DSMT4">
                  <p:embed/>
                </p:oleObj>
              </mc:Choice>
              <mc:Fallback>
                <p:oleObj name="Equation" r:id="rId8" imgW="2908080" imgH="1117440" progId="Equation.DSMT4">
                  <p:embed/>
                  <p:pic>
                    <p:nvPicPr>
                      <p:cNvPr id="0" name=""/>
                      <p:cNvPicPr>
                        <a:picLocks noChangeAspect="1" noChangeArrowheads="1"/>
                      </p:cNvPicPr>
                      <p:nvPr/>
                    </p:nvPicPr>
                    <p:blipFill>
                      <a:blip r:embed="rId9"/>
                      <a:srcRect/>
                      <a:stretch>
                        <a:fillRect/>
                      </a:stretch>
                    </p:blipFill>
                    <p:spPr bwMode="auto">
                      <a:xfrm>
                        <a:off x="2788959" y="2572683"/>
                        <a:ext cx="3455988"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77172910"/>
              </p:ext>
            </p:extLst>
          </p:nvPr>
        </p:nvGraphicFramePr>
        <p:xfrm>
          <a:off x="3479894" y="4554258"/>
          <a:ext cx="2141537" cy="360363"/>
        </p:xfrm>
        <a:graphic>
          <a:graphicData uri="http://schemas.openxmlformats.org/presentationml/2006/ole">
            <mc:AlternateContent xmlns:mc="http://schemas.openxmlformats.org/markup-compatibility/2006">
              <mc:Choice xmlns:v="urn:schemas-microsoft-com:vml" Requires="v">
                <p:oleObj spid="_x0000_s306220" name="Equation" r:id="rId10" imgW="1803240" imgH="330120" progId="Equation.DSMT4">
                  <p:embed/>
                </p:oleObj>
              </mc:Choice>
              <mc:Fallback>
                <p:oleObj name="Equation" r:id="rId10" imgW="1803240" imgH="330120" progId="Equation.DSMT4">
                  <p:embed/>
                  <p:pic>
                    <p:nvPicPr>
                      <p:cNvPr id="0" name=""/>
                      <p:cNvPicPr>
                        <a:picLocks noChangeAspect="1" noChangeArrowheads="1"/>
                      </p:cNvPicPr>
                      <p:nvPr/>
                    </p:nvPicPr>
                    <p:blipFill>
                      <a:blip r:embed="rId11"/>
                      <a:srcRect/>
                      <a:stretch>
                        <a:fillRect/>
                      </a:stretch>
                    </p:blipFill>
                    <p:spPr bwMode="auto">
                      <a:xfrm>
                        <a:off x="3479894" y="4554258"/>
                        <a:ext cx="2141537"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847172583"/>
              </p:ext>
            </p:extLst>
          </p:nvPr>
        </p:nvGraphicFramePr>
        <p:xfrm>
          <a:off x="3671421" y="4989233"/>
          <a:ext cx="1658938" cy="360363"/>
        </p:xfrm>
        <a:graphic>
          <a:graphicData uri="http://schemas.openxmlformats.org/presentationml/2006/ole">
            <mc:AlternateContent xmlns:mc="http://schemas.openxmlformats.org/markup-compatibility/2006">
              <mc:Choice xmlns:v="urn:schemas-microsoft-com:vml" Requires="v">
                <p:oleObj spid="_x0000_s306221" name="Equation" r:id="rId12" imgW="1396800" imgH="330120" progId="Equation.DSMT4">
                  <p:embed/>
                </p:oleObj>
              </mc:Choice>
              <mc:Fallback>
                <p:oleObj name="Equation" r:id="rId12" imgW="1396800" imgH="330120" progId="Equation.DSMT4">
                  <p:embed/>
                  <p:pic>
                    <p:nvPicPr>
                      <p:cNvPr id="0" name=""/>
                      <p:cNvPicPr>
                        <a:picLocks noChangeAspect="1" noChangeArrowheads="1"/>
                      </p:cNvPicPr>
                      <p:nvPr/>
                    </p:nvPicPr>
                    <p:blipFill>
                      <a:blip r:embed="rId13"/>
                      <a:srcRect/>
                      <a:stretch>
                        <a:fillRect/>
                      </a:stretch>
                    </p:blipFill>
                    <p:spPr bwMode="auto">
                      <a:xfrm>
                        <a:off x="3671421" y="4989233"/>
                        <a:ext cx="165893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766572521"/>
              </p:ext>
            </p:extLst>
          </p:nvPr>
        </p:nvGraphicFramePr>
        <p:xfrm>
          <a:off x="3853611" y="5646738"/>
          <a:ext cx="1357312" cy="803275"/>
        </p:xfrm>
        <a:graphic>
          <a:graphicData uri="http://schemas.openxmlformats.org/presentationml/2006/ole">
            <mc:AlternateContent xmlns:mc="http://schemas.openxmlformats.org/markup-compatibility/2006">
              <mc:Choice xmlns:v="urn:schemas-microsoft-com:vml" Requires="v">
                <p:oleObj spid="_x0000_s306222" name="Equation" r:id="rId14" imgW="1143000" imgH="736560" progId="Equation.DSMT4">
                  <p:embed/>
                </p:oleObj>
              </mc:Choice>
              <mc:Fallback>
                <p:oleObj name="Equation" r:id="rId14" imgW="1143000" imgH="736560" progId="Equation.DSMT4">
                  <p:embed/>
                  <p:pic>
                    <p:nvPicPr>
                      <p:cNvPr id="0" name=""/>
                      <p:cNvPicPr>
                        <a:picLocks noChangeAspect="1" noChangeArrowheads="1"/>
                      </p:cNvPicPr>
                      <p:nvPr/>
                    </p:nvPicPr>
                    <p:blipFill>
                      <a:blip r:embed="rId15"/>
                      <a:srcRect/>
                      <a:stretch>
                        <a:fillRect/>
                      </a:stretch>
                    </p:blipFill>
                    <p:spPr bwMode="auto">
                      <a:xfrm>
                        <a:off x="3853611" y="5646738"/>
                        <a:ext cx="1357312"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12276974"/>
      </p:ext>
    </p:extLst>
  </p:cSld>
  <p:clrMapOvr>
    <a:masterClrMapping/>
  </p:clrMapOvr>
  <mc:AlternateContent xmlns:mc="http://schemas.openxmlformats.org/markup-compatibility/2006" xmlns:p14="http://schemas.microsoft.com/office/powerpoint/2010/main">
    <mc:Choice Requires="p14">
      <p:transition spd="slow" p14:dur="2000" advTm="101223"/>
    </mc:Choice>
    <mc:Fallback xmlns="">
      <p:transition spd="slow" advTm="101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CA" dirty="0"/>
          </a:p>
        </p:txBody>
      </p:sp>
      <p:sp>
        <p:nvSpPr>
          <p:cNvPr id="3" name="Content Placeholder 2"/>
          <p:cNvSpPr>
            <a:spLocks noGrp="1"/>
          </p:cNvSpPr>
          <p:nvPr>
            <p:ph idx="1"/>
          </p:nvPr>
        </p:nvSpPr>
        <p:spPr/>
        <p:txBody>
          <a:bodyPr/>
          <a:lstStyle/>
          <a:p>
            <a:r>
              <a:rPr lang="en-US" dirty="0"/>
              <a:t>Convert the following question of finding a linear combination of two vectors in </a:t>
            </a:r>
            <a:r>
              <a:rPr lang="en-US" b="1" dirty="0" smtClean="0"/>
              <a:t>R</a:t>
            </a:r>
            <a:r>
              <a:rPr lang="en-US" baseline="30000" dirty="0" smtClean="0"/>
              <a:t>2</a:t>
            </a:r>
            <a:r>
              <a:rPr lang="en-US" dirty="0" smtClean="0"/>
              <a:t> </a:t>
            </a:r>
            <a:r>
              <a:rPr lang="en-US" dirty="0"/>
              <a:t>equaling a target vector into a system of linear equations</a:t>
            </a:r>
          </a:p>
        </p:txBody>
      </p:sp>
      <p:sp>
        <p:nvSpPr>
          <p:cNvPr id="4" name="Footer Placeholder 3"/>
          <p:cNvSpPr>
            <a:spLocks noGrp="1"/>
          </p:cNvSpPr>
          <p:nvPr>
            <p:ph type="ftr" sz="quarter" idx="11"/>
          </p:nvPr>
        </p:nvSpPr>
        <p:spPr/>
        <p:txBody>
          <a:bodyPr/>
          <a:lstStyle/>
          <a:p>
            <a:r>
              <a:rPr lang="en-CA" smtClean="0"/>
              <a:t>Linear combinations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19</a:t>
            </a:fld>
            <a:endParaRPr lang="en-CA"/>
          </a:p>
        </p:txBody>
      </p:sp>
      <p:graphicFrame>
        <p:nvGraphicFramePr>
          <p:cNvPr id="10" name="Object 9"/>
          <p:cNvGraphicFramePr>
            <a:graphicFrameLocks noChangeAspect="1"/>
          </p:cNvGraphicFramePr>
          <p:nvPr>
            <p:extLst>
              <p:ext uri="{D42A27DB-BD31-4B8C-83A1-F6EECF244321}">
                <p14:modId xmlns:p14="http://schemas.microsoft.com/office/powerpoint/2010/main" val="4208761887"/>
              </p:ext>
            </p:extLst>
          </p:nvPr>
        </p:nvGraphicFramePr>
        <p:xfrm>
          <a:off x="3781425" y="3714750"/>
          <a:ext cx="1477963" cy="361950"/>
        </p:xfrm>
        <a:graphic>
          <a:graphicData uri="http://schemas.openxmlformats.org/presentationml/2006/ole">
            <mc:AlternateContent xmlns:mc="http://schemas.openxmlformats.org/markup-compatibility/2006">
              <mc:Choice xmlns:v="urn:schemas-microsoft-com:vml" Requires="v">
                <p:oleObj spid="_x0000_s308244" name="Equation" r:id="rId6" imgW="1244520" imgH="330120" progId="Equation.DSMT4">
                  <p:embed/>
                </p:oleObj>
              </mc:Choice>
              <mc:Fallback>
                <p:oleObj name="Equation" r:id="rId6" imgW="1244520" imgH="330120" progId="Equation.DSMT4">
                  <p:embed/>
                  <p:pic>
                    <p:nvPicPr>
                      <p:cNvPr id="0" name=""/>
                      <p:cNvPicPr>
                        <a:picLocks noChangeAspect="1" noChangeArrowheads="1"/>
                      </p:cNvPicPr>
                      <p:nvPr/>
                    </p:nvPicPr>
                    <p:blipFill>
                      <a:blip r:embed="rId7"/>
                      <a:srcRect/>
                      <a:stretch>
                        <a:fillRect/>
                      </a:stretch>
                    </p:blipFill>
                    <p:spPr bwMode="auto">
                      <a:xfrm>
                        <a:off x="3781425" y="3714750"/>
                        <a:ext cx="1477963"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2583220661"/>
              </p:ext>
            </p:extLst>
          </p:nvPr>
        </p:nvGraphicFramePr>
        <p:xfrm>
          <a:off x="2899990" y="2728446"/>
          <a:ext cx="3460750" cy="806450"/>
        </p:xfrm>
        <a:graphic>
          <a:graphicData uri="http://schemas.openxmlformats.org/presentationml/2006/ole">
            <mc:AlternateContent xmlns:mc="http://schemas.openxmlformats.org/markup-compatibility/2006">
              <mc:Choice xmlns:v="urn:schemas-microsoft-com:vml" Requires="v">
                <p:oleObj spid="_x0000_s308245" name="Equation" r:id="rId8" imgW="2908080" imgH="736560" progId="Equation.DSMT4">
                  <p:embed/>
                </p:oleObj>
              </mc:Choice>
              <mc:Fallback>
                <p:oleObj name="Equation" r:id="rId8" imgW="2908080" imgH="736560" progId="Equation.DSMT4">
                  <p:embed/>
                  <p:pic>
                    <p:nvPicPr>
                      <p:cNvPr id="0" name=""/>
                      <p:cNvPicPr>
                        <a:picLocks noChangeAspect="1" noChangeArrowheads="1"/>
                      </p:cNvPicPr>
                      <p:nvPr/>
                    </p:nvPicPr>
                    <p:blipFill>
                      <a:blip r:embed="rId9"/>
                      <a:srcRect/>
                      <a:stretch>
                        <a:fillRect/>
                      </a:stretch>
                    </p:blipFill>
                    <p:spPr bwMode="auto">
                      <a:xfrm>
                        <a:off x="2899990" y="2728446"/>
                        <a:ext cx="346075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195523099"/>
              </p:ext>
            </p:extLst>
          </p:nvPr>
        </p:nvGraphicFramePr>
        <p:xfrm>
          <a:off x="3696541" y="4178300"/>
          <a:ext cx="1803400" cy="330200"/>
        </p:xfrm>
        <a:graphic>
          <a:graphicData uri="http://schemas.openxmlformats.org/presentationml/2006/ole">
            <mc:AlternateContent xmlns:mc="http://schemas.openxmlformats.org/markup-compatibility/2006">
              <mc:Choice xmlns:v="urn:schemas-microsoft-com:vml" Requires="v">
                <p:oleObj spid="_x0000_s308246" name="Equation" r:id="rId10" imgW="1803240" imgH="330120" progId="Equation.DSMT4">
                  <p:embed/>
                </p:oleObj>
              </mc:Choice>
              <mc:Fallback>
                <p:oleObj name="Equation" r:id="rId10" imgW="1803240" imgH="330120" progId="Equation.DSMT4">
                  <p:embed/>
                  <p:pic>
                    <p:nvPicPr>
                      <p:cNvPr id="0" name=""/>
                      <p:cNvPicPr/>
                      <p:nvPr/>
                    </p:nvPicPr>
                    <p:blipFill>
                      <a:blip r:embed="rId11"/>
                      <a:stretch>
                        <a:fillRect/>
                      </a:stretch>
                    </p:blipFill>
                    <p:spPr>
                      <a:xfrm>
                        <a:off x="3696541" y="4178300"/>
                        <a:ext cx="1803400" cy="330200"/>
                      </a:xfrm>
                      <a:prstGeom prst="rect">
                        <a:avLst/>
                      </a:prstGeom>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570256550"/>
      </p:ext>
    </p:extLst>
  </p:cSld>
  <p:clrMapOvr>
    <a:masterClrMapping/>
  </p:clrMapOvr>
  <mc:AlternateContent xmlns:mc="http://schemas.openxmlformats.org/markup-compatibility/2006" xmlns:p14="http://schemas.microsoft.com/office/powerpoint/2010/main">
    <mc:Choice Requires="p14">
      <p:transition spd="slow" p14:dur="2000" advTm="130978"/>
    </mc:Choice>
    <mc:Fallback xmlns="">
      <p:transition spd="slow" advTm="130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we will</a:t>
            </a:r>
          </a:p>
          <a:p>
            <a:pPr lvl="1"/>
            <a:r>
              <a:rPr lang="en-US" dirty="0" smtClean="0"/>
              <a:t>Review finding linear combinations of vectors equaling a target vector</a:t>
            </a:r>
          </a:p>
          <a:p>
            <a:pPr lvl="1"/>
            <a:r>
              <a:rPr lang="en-US" dirty="0" smtClean="0"/>
              <a:t>Review solving a system of linear equations</a:t>
            </a:r>
          </a:p>
          <a:p>
            <a:pPr lvl="1"/>
            <a:r>
              <a:rPr lang="en-US" dirty="0" smtClean="0"/>
              <a:t>Demonstrate these are equivalent problems</a:t>
            </a:r>
          </a:p>
          <a:p>
            <a:pPr lvl="1"/>
            <a:r>
              <a:rPr lang="en-US" dirty="0" smtClean="0"/>
              <a:t>Give some examples</a:t>
            </a:r>
          </a:p>
        </p:txBody>
      </p:sp>
      <p:sp>
        <p:nvSpPr>
          <p:cNvPr id="4" name="Footer Placeholder 3"/>
          <p:cNvSpPr>
            <a:spLocks noGrp="1"/>
          </p:cNvSpPr>
          <p:nvPr>
            <p:ph type="ftr" sz="quarter" idx="11"/>
          </p:nvPr>
        </p:nvSpPr>
        <p:spPr/>
        <p:txBody>
          <a:bodyPr/>
          <a:lstStyle/>
          <a:p>
            <a:r>
              <a:rPr lang="en-CA" smtClean="0"/>
              <a:t>Linear combinations of vectors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15446"/>
    </mc:Choice>
    <mc:Fallback xmlns="">
      <p:transition spd="slow" advTm="15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Following this </a:t>
            </a:r>
            <a:r>
              <a:rPr lang="en-US" dirty="0"/>
              <a:t>topic</a:t>
            </a:r>
            <a:r>
              <a:rPr lang="en-US" dirty="0" smtClean="0"/>
              <a:t>, you now</a:t>
            </a:r>
          </a:p>
          <a:p>
            <a:pPr lvl="1"/>
            <a:r>
              <a:rPr lang="en-US" dirty="0" smtClean="0"/>
              <a:t>Understand that the two presented problems are equivalent</a:t>
            </a:r>
          </a:p>
          <a:p>
            <a:pPr lvl="1"/>
            <a:r>
              <a:rPr lang="en-US" dirty="0" smtClean="0">
                <a:latin typeface="Times New Roman" panose="02020603050405020304" pitchFamily="18" charset="0"/>
              </a:rPr>
              <a:t>Know we will find tools for solving the first,</a:t>
            </a:r>
          </a:p>
          <a:p>
            <a:pPr marL="457200" lvl="1" indent="0">
              <a:buNone/>
            </a:pPr>
            <a:r>
              <a:rPr lang="en-US" dirty="0">
                <a:latin typeface="Times New Roman" panose="02020603050405020304" pitchFamily="18" charset="0"/>
              </a:rPr>
              <a:t>	</a:t>
            </a:r>
            <a:r>
              <a:rPr lang="en-US" dirty="0" smtClean="0">
                <a:latin typeface="Times New Roman" panose="02020603050405020304" pitchFamily="18" charset="0"/>
              </a:rPr>
              <a:t>and this will give us tools for solving the second</a:t>
            </a:r>
          </a:p>
        </p:txBody>
      </p:sp>
      <p:sp>
        <p:nvSpPr>
          <p:cNvPr id="4" name="Footer Placeholder 3"/>
          <p:cNvSpPr>
            <a:spLocks noGrp="1"/>
          </p:cNvSpPr>
          <p:nvPr>
            <p:ph type="ftr" sz="quarter" idx="11"/>
          </p:nvPr>
        </p:nvSpPr>
        <p:spPr/>
        <p:txBody>
          <a:bodyPr/>
          <a:lstStyle/>
          <a:p>
            <a:r>
              <a:rPr lang="en-CA" smtClean="0"/>
              <a:t>Linear combinations of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20</a:t>
            </a:fld>
            <a:endParaRPr lang="en-CA"/>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35161134"/>
      </p:ext>
    </p:extLst>
  </p:cSld>
  <p:clrMapOvr>
    <a:masterClrMapping/>
  </p:clrMapOvr>
  <mc:AlternateContent xmlns:mc="http://schemas.openxmlformats.org/markup-compatibility/2006" xmlns:p14="http://schemas.microsoft.com/office/powerpoint/2010/main">
    <mc:Choice Requires="p14">
      <p:transition spd="slow" p14:dur="2000" advTm="34372"/>
    </mc:Choice>
    <mc:Fallback xmlns="">
      <p:transition spd="slow" advTm="34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a:t>
            </a:r>
            <a:r>
              <a:rPr lang="en-US" dirty="0" smtClean="0"/>
              <a:t>1]	https</a:t>
            </a:r>
            <a:r>
              <a:rPr lang="en-US" dirty="0"/>
              <a:t>://</a:t>
            </a:r>
            <a:r>
              <a:rPr lang="en-US" dirty="0" smtClean="0"/>
              <a:t>en.wikipedia.org/wiki/System_of_linear_equations</a:t>
            </a:r>
            <a:endParaRPr lang="en-CA" sz="2000" dirty="0" smtClean="0"/>
          </a:p>
        </p:txBody>
      </p:sp>
      <p:sp>
        <p:nvSpPr>
          <p:cNvPr id="4" name="Footer Placeholder 3"/>
          <p:cNvSpPr>
            <a:spLocks noGrp="1"/>
          </p:cNvSpPr>
          <p:nvPr>
            <p:ph type="ftr" sz="quarter" idx="11"/>
          </p:nvPr>
        </p:nvSpPr>
        <p:spPr/>
        <p:txBody>
          <a:bodyPr/>
          <a:lstStyle/>
          <a:p>
            <a:r>
              <a:rPr lang="en-CA" smtClean="0"/>
              <a:t>Linear combinations of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21</a:t>
            </a:fld>
            <a:endParaRPr lang="en-CA"/>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591"/>
    </mc:Choice>
    <mc:Fallback xmlns="">
      <p:transition spd="slow" advTm="1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a:t>Jaeden Smith </a:t>
            </a:r>
            <a:r>
              <a:rPr lang="en-CA" sz="1800" dirty="0" smtClean="0"/>
              <a:t>for pointing out issues with previous recordings.</a:t>
            </a:r>
            <a:endParaRPr lang="en-CA" sz="1800" dirty="0"/>
          </a:p>
          <a:p>
            <a:endParaRPr lang="en-CA" sz="1800" dirty="0"/>
          </a:p>
        </p:txBody>
      </p:sp>
      <p:sp>
        <p:nvSpPr>
          <p:cNvPr id="4" name="Footer Placeholder 3"/>
          <p:cNvSpPr>
            <a:spLocks noGrp="1"/>
          </p:cNvSpPr>
          <p:nvPr>
            <p:ph type="ftr" sz="quarter" idx="11"/>
          </p:nvPr>
        </p:nvSpPr>
        <p:spPr/>
        <p:txBody>
          <a:bodyPr/>
          <a:lstStyle/>
          <a:p>
            <a:r>
              <a:rPr lang="en-CA" smtClean="0"/>
              <a:t>Linear combinations of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22</a:t>
            </a:fld>
            <a:endParaRPr lang="en-CA"/>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791"/>
    </mc:Choice>
    <mc:Fallback xmlns="">
      <p:transition spd="slow" advTm="1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r>
              <a:rPr lang="en-CA" sz="1800" dirty="0" smtClean="0"/>
              <a:t>.</a:t>
            </a:r>
          </a:p>
          <a:p>
            <a:pPr marL="0" indent="0">
              <a:buNone/>
            </a:pPr>
            <a:endParaRPr lang="en-CA" sz="105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Linear combinations of vectors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23</a:t>
            </a:fld>
            <a:endParaRPr lang="en-CA"/>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326"/>
    </mc:Choice>
    <mc:Fallback xmlns="">
      <p:transition spd="slow" advTm="1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smtClean="0"/>
              <a:t>ne</a:t>
            </a:r>
            <a:r>
              <a:rPr lang="en-CA" smtClean="0"/>
              <a:t> 112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Linear combinations of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24</a:t>
            </a:fld>
            <a:endParaRPr lang="en-CA"/>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2946"/>
    </mc:Choice>
    <mc:Fallback xmlns="">
      <p:transition spd="slow" advTm="2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Abstraction</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smtClean="0"/>
              <a:t>Up to this point, we have discussed:</a:t>
            </a:r>
          </a:p>
          <a:p>
            <a:pPr lvl="1"/>
            <a:r>
              <a:rPr lang="en-US" dirty="0" smtClean="0"/>
              <a:t>Describing  vector operations</a:t>
            </a:r>
          </a:p>
          <a:p>
            <a:pPr lvl="2"/>
            <a:r>
              <a:rPr lang="en-US" dirty="0" smtClean="0"/>
              <a:t>Specifically, describing linear combinations of vectors</a:t>
            </a:r>
          </a:p>
          <a:p>
            <a:pPr lvl="1"/>
            <a:r>
              <a:rPr lang="en-US" dirty="0"/>
              <a:t>Solving a system of linear equations</a:t>
            </a:r>
          </a:p>
          <a:p>
            <a:pPr marL="914400" lvl="2" indent="0">
              <a:buNone/>
            </a:pPr>
            <a:endParaRPr lang="en-US" dirty="0"/>
          </a:p>
          <a:p>
            <a:r>
              <a:rPr lang="en-US" dirty="0" smtClean="0"/>
              <a:t>One purpose of mathematics is to find when different problems are </a:t>
            </a:r>
            <a:r>
              <a:rPr lang="en-US" i="1" dirty="0" smtClean="0"/>
              <a:t>essentially </a:t>
            </a:r>
            <a:r>
              <a:rPr lang="en-US" dirty="0" smtClean="0"/>
              <a:t>the same</a:t>
            </a:r>
          </a:p>
          <a:p>
            <a:pPr lvl="1"/>
            <a:r>
              <a:rPr lang="en-US" dirty="0" smtClean="0"/>
              <a:t>Thus, tools used to solve one problem can be used to solve the other, and vice versa</a:t>
            </a:r>
          </a:p>
          <a:p>
            <a:pPr lvl="1"/>
            <a:r>
              <a:rPr lang="en-US" dirty="0" smtClean="0"/>
              <a:t>This is the core idea behind mathematical abstraction</a:t>
            </a:r>
          </a:p>
          <a:p>
            <a:pPr lvl="1"/>
            <a:r>
              <a:rPr lang="en-US" dirty="0" smtClean="0"/>
              <a:t>That is,  don’t “reinvent the wheel”</a:t>
            </a:r>
            <a:endParaRPr lang="en-CA" dirty="0" smtClean="0"/>
          </a:p>
        </p:txBody>
      </p:sp>
      <p:sp>
        <p:nvSpPr>
          <p:cNvPr id="4" name="Footer Placeholder 3"/>
          <p:cNvSpPr>
            <a:spLocks noGrp="1"/>
          </p:cNvSpPr>
          <p:nvPr>
            <p:ph type="ftr" sz="quarter" idx="11"/>
          </p:nvPr>
        </p:nvSpPr>
        <p:spPr/>
        <p:txBody>
          <a:bodyPr/>
          <a:lstStyle/>
          <a:p>
            <a:r>
              <a:rPr lang="en-CA" smtClean="0"/>
              <a:t>Linear combinations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3</a:t>
            </a:fld>
            <a:endParaRPr lang="en-CA"/>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27532147"/>
      </p:ext>
    </p:extLst>
  </p:cSld>
  <p:clrMapOvr>
    <a:masterClrMapping/>
  </p:clrMapOvr>
  <mc:AlternateContent xmlns:mc="http://schemas.openxmlformats.org/markup-compatibility/2006" xmlns:p14="http://schemas.microsoft.com/office/powerpoint/2010/main">
    <mc:Choice Requires="p14">
      <p:transition spd="slow" p14:dur="2000" advTm="81806"/>
    </mc:Choice>
    <mc:Fallback xmlns="">
      <p:transition spd="slow" advTm="81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problems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142270" cy="4525963"/>
          </a:xfrm>
        </p:spPr>
        <p:txBody>
          <a:bodyPr/>
          <a:lstStyle/>
          <a:p>
            <a:r>
              <a:rPr lang="en-US" dirty="0" smtClean="0">
                <a:latin typeface="Times New Roman" panose="02020603050405020304" pitchFamily="18" charset="0"/>
              </a:rPr>
              <a:t>Recall these two problems:</a:t>
            </a:r>
          </a:p>
          <a:p>
            <a:pPr lvl="1"/>
            <a:r>
              <a:rPr lang="en-US" dirty="0">
                <a:latin typeface="Times New Roman" panose="02020603050405020304" pitchFamily="18" charset="0"/>
              </a:rPr>
              <a:t>Find a linear combination of </a:t>
            </a:r>
            <a:r>
              <a:rPr lang="en-US" i="1" dirty="0">
                <a:latin typeface="Times New Roman" panose="02020603050405020304" pitchFamily="18" charset="0"/>
              </a:rPr>
              <a:t>n</a:t>
            </a:r>
            <a:r>
              <a:rPr lang="en-US" dirty="0">
                <a:latin typeface="Times New Roman" panose="02020603050405020304" pitchFamily="18" charset="0"/>
              </a:rPr>
              <a:t> vectors in </a:t>
            </a:r>
            <a:r>
              <a:rPr lang="en-US" b="1" dirty="0">
                <a:latin typeface="Times New Roman" panose="02020603050405020304" pitchFamily="18" charset="0"/>
              </a:rPr>
              <a:t>R</a:t>
            </a:r>
            <a:r>
              <a:rPr lang="en-US" i="1" baseline="30000" dirty="0">
                <a:latin typeface="Times New Roman" panose="02020603050405020304" pitchFamily="18" charset="0"/>
              </a:rPr>
              <a:t>m</a:t>
            </a:r>
            <a:r>
              <a:rPr lang="en-US" dirty="0">
                <a:latin typeface="Times New Roman" panose="02020603050405020304" pitchFamily="18" charset="0"/>
              </a:rPr>
              <a:t> that equals a target vector </a:t>
            </a:r>
            <a:r>
              <a:rPr lang="en-US" b="1" dirty="0">
                <a:latin typeface="Times New Roman" panose="02020603050405020304" pitchFamily="18" charset="0"/>
              </a:rPr>
              <a:t>v</a:t>
            </a:r>
            <a:r>
              <a:rPr lang="en-US" dirty="0">
                <a:latin typeface="Times New Roman" panose="02020603050405020304" pitchFamily="18" charset="0"/>
              </a:rPr>
              <a:t>, also in in </a:t>
            </a:r>
            <a:r>
              <a:rPr lang="en-US" b="1" dirty="0">
                <a:latin typeface="Times New Roman" panose="02020603050405020304" pitchFamily="18" charset="0"/>
              </a:rPr>
              <a:t>R</a:t>
            </a:r>
            <a:r>
              <a:rPr lang="en-US" i="1" baseline="30000" dirty="0">
                <a:latin typeface="Times New Roman" panose="02020603050405020304" pitchFamily="18" charset="0"/>
              </a:rPr>
              <a:t>m</a:t>
            </a:r>
            <a:endParaRPr lang="en-US" dirty="0">
              <a:latin typeface="Times New Roman" panose="02020603050405020304" pitchFamily="18" charset="0"/>
            </a:endParaRPr>
          </a:p>
          <a:p>
            <a:pPr lvl="1"/>
            <a:endParaRPr lang="en-US" dirty="0" smtClean="0">
              <a:latin typeface="Times New Roman" panose="02020603050405020304" pitchFamily="18" charset="0"/>
            </a:endParaRPr>
          </a:p>
          <a:p>
            <a:pPr lvl="1"/>
            <a:endParaRPr lang="en-US" dirty="0">
              <a:latin typeface="Times New Roman" panose="02020603050405020304" pitchFamily="18" charset="0"/>
            </a:endParaRPr>
          </a:p>
          <a:p>
            <a:pPr lvl="1"/>
            <a:r>
              <a:rPr lang="en-US" dirty="0" smtClean="0">
                <a:latin typeface="Times New Roman" panose="02020603050405020304" pitchFamily="18" charset="0"/>
              </a:rPr>
              <a:t>Solve this system of </a:t>
            </a:r>
            <a:r>
              <a:rPr lang="en-US" i="1" dirty="0" smtClean="0">
                <a:latin typeface="Times New Roman" panose="02020603050405020304" pitchFamily="18" charset="0"/>
              </a:rPr>
              <a:t>m</a:t>
            </a:r>
            <a:r>
              <a:rPr lang="en-US" dirty="0" smtClean="0">
                <a:latin typeface="Times New Roman" panose="02020603050405020304" pitchFamily="18" charset="0"/>
              </a:rPr>
              <a:t> linear equations in </a:t>
            </a:r>
            <a:r>
              <a:rPr lang="en-US" i="1" dirty="0" smtClean="0">
                <a:latin typeface="Times New Roman" panose="02020603050405020304" pitchFamily="18" charset="0"/>
              </a:rPr>
              <a:t>n</a:t>
            </a:r>
            <a:r>
              <a:rPr lang="en-US" dirty="0" smtClean="0">
                <a:latin typeface="Times New Roman" panose="02020603050405020304" pitchFamily="18" charset="0"/>
              </a:rPr>
              <a:t> unknowns</a:t>
            </a:r>
          </a:p>
          <a:p>
            <a:pPr lvl="1"/>
            <a:endParaRPr lang="en-US" dirty="0">
              <a:latin typeface="Times New Roman" panose="02020603050405020304" pitchFamily="18" charset="0"/>
            </a:endParaRPr>
          </a:p>
          <a:p>
            <a:pPr lvl="1"/>
            <a:endParaRPr lang="en-US" dirty="0" smtClean="0">
              <a:latin typeface="Times New Roman" panose="02020603050405020304" pitchFamily="18" charset="0"/>
            </a:endParaRPr>
          </a:p>
          <a:p>
            <a:pPr lvl="1"/>
            <a:endParaRPr lang="en-US" dirty="0">
              <a:latin typeface="Times New Roman" panose="02020603050405020304" pitchFamily="18" charset="0"/>
            </a:endParaRPr>
          </a:p>
          <a:p>
            <a:pPr lvl="1"/>
            <a:endParaRPr lang="en-US" dirty="0" smtClean="0">
              <a:latin typeface="Times New Roman" panose="02020603050405020304" pitchFamily="18" charset="0"/>
            </a:endParaRPr>
          </a:p>
          <a:p>
            <a:pPr lvl="1"/>
            <a:endParaRPr lang="en-US" dirty="0">
              <a:latin typeface="Times New Roman" panose="02020603050405020304" pitchFamily="18" charset="0"/>
            </a:endParaRPr>
          </a:p>
          <a:p>
            <a:pPr lvl="1"/>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Linear combinations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4</a:t>
            </a:fld>
            <a:endParaRPr lang="en-CA" dirty="0"/>
          </a:p>
        </p:txBody>
      </p:sp>
      <p:graphicFrame>
        <p:nvGraphicFramePr>
          <p:cNvPr id="6" name="Object 5"/>
          <p:cNvGraphicFramePr>
            <a:graphicFrameLocks noChangeAspect="1"/>
          </p:cNvGraphicFramePr>
          <p:nvPr>
            <p:extLst>
              <p:ext uri="{D42A27DB-BD31-4B8C-83A1-F6EECF244321}">
                <p14:modId xmlns:p14="http://schemas.microsoft.com/office/powerpoint/2010/main" val="3417113100"/>
              </p:ext>
            </p:extLst>
          </p:nvPr>
        </p:nvGraphicFramePr>
        <p:xfrm>
          <a:off x="2162175" y="3988912"/>
          <a:ext cx="4691063" cy="2152650"/>
        </p:xfrm>
        <a:graphic>
          <a:graphicData uri="http://schemas.openxmlformats.org/presentationml/2006/ole">
            <mc:AlternateContent xmlns:mc="http://schemas.openxmlformats.org/markup-compatibility/2006">
              <mc:Choice xmlns:v="urn:schemas-microsoft-com:vml" Requires="v">
                <p:oleObj spid="_x0000_s294933" name="Equation" r:id="rId6" imgW="3949560" imgH="1968480" progId="Equation.DSMT4">
                  <p:embed/>
                </p:oleObj>
              </mc:Choice>
              <mc:Fallback>
                <p:oleObj name="Equation" r:id="rId6" imgW="3949560" imgH="1968480" progId="Equation.DSMT4">
                  <p:embed/>
                  <p:pic>
                    <p:nvPicPr>
                      <p:cNvPr id="0" name="Object 6"/>
                      <p:cNvPicPr>
                        <a:picLocks noChangeAspect="1" noChangeArrowheads="1"/>
                      </p:cNvPicPr>
                      <p:nvPr/>
                    </p:nvPicPr>
                    <p:blipFill>
                      <a:blip r:embed="rId7"/>
                      <a:srcRect/>
                      <a:stretch>
                        <a:fillRect/>
                      </a:stretch>
                    </p:blipFill>
                    <p:spPr bwMode="auto">
                      <a:xfrm>
                        <a:off x="2162175" y="3988912"/>
                        <a:ext cx="4691063"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48940501"/>
              </p:ext>
            </p:extLst>
          </p:nvPr>
        </p:nvGraphicFramePr>
        <p:xfrm>
          <a:off x="2452688" y="2764502"/>
          <a:ext cx="4119562" cy="360363"/>
        </p:xfrm>
        <a:graphic>
          <a:graphicData uri="http://schemas.openxmlformats.org/presentationml/2006/ole">
            <mc:AlternateContent xmlns:mc="http://schemas.openxmlformats.org/markup-compatibility/2006">
              <mc:Choice xmlns:v="urn:schemas-microsoft-com:vml" Requires="v">
                <p:oleObj spid="_x0000_s294934" name="Equation" r:id="rId8" imgW="3466800" imgH="330120" progId="Equation.DSMT4">
                  <p:embed/>
                </p:oleObj>
              </mc:Choice>
              <mc:Fallback>
                <p:oleObj name="Equation" r:id="rId8" imgW="3466800" imgH="330120" progId="Equation.DSMT4">
                  <p:embed/>
                  <p:pic>
                    <p:nvPicPr>
                      <p:cNvPr id="0" name=""/>
                      <p:cNvPicPr>
                        <a:picLocks noChangeAspect="1" noChangeArrowheads="1"/>
                      </p:cNvPicPr>
                      <p:nvPr/>
                    </p:nvPicPr>
                    <p:blipFill>
                      <a:blip r:embed="rId9"/>
                      <a:srcRect/>
                      <a:stretch>
                        <a:fillRect/>
                      </a:stretch>
                    </p:blipFill>
                    <p:spPr bwMode="auto">
                      <a:xfrm>
                        <a:off x="2452688" y="2764502"/>
                        <a:ext cx="41195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435345071"/>
      </p:ext>
    </p:extLst>
  </p:cSld>
  <p:clrMapOvr>
    <a:masterClrMapping/>
  </p:clrMapOvr>
  <mc:AlternateContent xmlns:mc="http://schemas.openxmlformats.org/markup-compatibility/2006" xmlns:p14="http://schemas.microsoft.com/office/powerpoint/2010/main">
    <mc:Choice Requires="p14">
      <p:transition spd="slow" p14:dur="2000" advTm="39592"/>
    </mc:Choice>
    <mc:Fallback xmlns="">
      <p:transition spd="slow" advTm="39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Linear combinations to linear equations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142270" cy="4525963"/>
          </a:xfrm>
        </p:spPr>
        <p:txBody>
          <a:bodyPr/>
          <a:lstStyle/>
          <a:p>
            <a:r>
              <a:rPr lang="en-US" dirty="0" smtClean="0">
                <a:latin typeface="Times New Roman" panose="02020603050405020304" pitchFamily="18" charset="0"/>
              </a:rPr>
              <a:t>Starting with the first problem:</a:t>
            </a:r>
          </a:p>
          <a:p>
            <a:pPr lvl="1"/>
            <a:r>
              <a:rPr lang="en-US" dirty="0" smtClean="0">
                <a:latin typeface="Times New Roman" panose="02020603050405020304" pitchFamily="18" charset="0"/>
              </a:rPr>
              <a:t>Find a linear combination of </a:t>
            </a:r>
            <a:r>
              <a:rPr lang="en-US" i="1" dirty="0" smtClean="0">
                <a:latin typeface="Times New Roman" panose="02020603050405020304" pitchFamily="18" charset="0"/>
              </a:rPr>
              <a:t>n</a:t>
            </a:r>
            <a:r>
              <a:rPr lang="en-US" dirty="0" smtClean="0">
                <a:latin typeface="Times New Roman" panose="02020603050405020304" pitchFamily="18" charset="0"/>
              </a:rPr>
              <a:t> vectors in </a:t>
            </a:r>
            <a:r>
              <a:rPr lang="en-US" b="1" dirty="0" smtClean="0">
                <a:latin typeface="Times New Roman" panose="02020603050405020304" pitchFamily="18" charset="0"/>
              </a:rPr>
              <a:t>R</a:t>
            </a:r>
            <a:r>
              <a:rPr lang="en-US" i="1" baseline="30000" dirty="0" smtClean="0">
                <a:latin typeface="Times New Roman" panose="02020603050405020304" pitchFamily="18" charset="0"/>
              </a:rPr>
              <a:t>m</a:t>
            </a:r>
            <a:r>
              <a:rPr lang="en-US" dirty="0" smtClean="0">
                <a:latin typeface="Times New Roman" panose="02020603050405020304" pitchFamily="18" charset="0"/>
              </a:rPr>
              <a:t> that equals a target vector </a:t>
            </a:r>
            <a:r>
              <a:rPr lang="en-US" b="1" dirty="0" smtClean="0">
                <a:latin typeface="Times New Roman" panose="02020603050405020304" pitchFamily="18" charset="0"/>
              </a:rPr>
              <a:t>v</a:t>
            </a:r>
            <a:r>
              <a:rPr lang="en-US" dirty="0" smtClean="0">
                <a:latin typeface="Times New Roman" panose="02020603050405020304" pitchFamily="18" charset="0"/>
              </a:rPr>
              <a:t>, also in in </a:t>
            </a:r>
            <a:r>
              <a:rPr lang="en-US" b="1" dirty="0" smtClean="0">
                <a:latin typeface="Times New Roman" panose="02020603050405020304" pitchFamily="18" charset="0"/>
              </a:rPr>
              <a:t>R</a:t>
            </a:r>
            <a:r>
              <a:rPr lang="en-US" i="1" baseline="30000" dirty="0" smtClean="0">
                <a:latin typeface="Times New Roman" panose="02020603050405020304" pitchFamily="18" charset="0"/>
              </a:rPr>
              <a:t>m</a:t>
            </a:r>
            <a:endParaRPr lang="en-US" b="1" baseline="30000" dirty="0" smtClean="0">
              <a:latin typeface="Times New Roman" panose="02020603050405020304" pitchFamily="18" charset="0"/>
            </a:endParaRPr>
          </a:p>
          <a:p>
            <a:pPr lvl="1"/>
            <a:endParaRPr lang="en-US" b="1" baseline="30000" dirty="0">
              <a:latin typeface="Times New Roman" panose="02020603050405020304" pitchFamily="18" charset="0"/>
            </a:endParaRPr>
          </a:p>
          <a:p>
            <a:pPr lvl="1"/>
            <a:endParaRPr lang="en-US" b="1" baseline="30000" dirty="0" smtClean="0">
              <a:latin typeface="Times New Roman" panose="02020603050405020304" pitchFamily="18" charset="0"/>
            </a:endParaRPr>
          </a:p>
          <a:p>
            <a:r>
              <a:rPr lang="en-US" dirty="0" smtClean="0">
                <a:latin typeface="Times New Roman" panose="02020603050405020304" pitchFamily="18" charset="0"/>
              </a:rPr>
              <a:t>This is the same as asking:</a:t>
            </a:r>
          </a:p>
        </p:txBody>
      </p:sp>
      <p:sp>
        <p:nvSpPr>
          <p:cNvPr id="4" name="Footer Placeholder 3"/>
          <p:cNvSpPr>
            <a:spLocks noGrp="1"/>
          </p:cNvSpPr>
          <p:nvPr>
            <p:ph type="ftr" sz="quarter" idx="11"/>
          </p:nvPr>
        </p:nvSpPr>
        <p:spPr/>
        <p:txBody>
          <a:bodyPr/>
          <a:lstStyle/>
          <a:p>
            <a:r>
              <a:rPr lang="en-CA" smtClean="0"/>
              <a:t>Linear combinations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5</a:t>
            </a:fld>
            <a:endParaRPr lang="en-CA" dirty="0"/>
          </a:p>
        </p:txBody>
      </p:sp>
      <p:graphicFrame>
        <p:nvGraphicFramePr>
          <p:cNvPr id="8" name="Object 7"/>
          <p:cNvGraphicFramePr>
            <a:graphicFrameLocks noChangeAspect="1"/>
          </p:cNvGraphicFramePr>
          <p:nvPr>
            <p:extLst>
              <p:ext uri="{D42A27DB-BD31-4B8C-83A1-F6EECF244321}">
                <p14:modId xmlns:p14="http://schemas.microsoft.com/office/powerpoint/2010/main" val="2313937588"/>
              </p:ext>
            </p:extLst>
          </p:nvPr>
        </p:nvGraphicFramePr>
        <p:xfrm>
          <a:off x="2519923" y="2804831"/>
          <a:ext cx="4119562" cy="360363"/>
        </p:xfrm>
        <a:graphic>
          <a:graphicData uri="http://schemas.openxmlformats.org/presentationml/2006/ole">
            <mc:AlternateContent xmlns:mc="http://schemas.openxmlformats.org/markup-compatibility/2006">
              <mc:Choice xmlns:v="urn:schemas-microsoft-com:vml" Requires="v">
                <p:oleObj spid="_x0000_s300050" name="Equation" r:id="rId6" imgW="3466800" imgH="330120" progId="Equation.DSMT4">
                  <p:embed/>
                </p:oleObj>
              </mc:Choice>
              <mc:Fallback>
                <p:oleObj name="Equation" r:id="rId6" imgW="3466800" imgH="330120" progId="Equation.DSMT4">
                  <p:embed/>
                  <p:pic>
                    <p:nvPicPr>
                      <p:cNvPr id="0" name=""/>
                      <p:cNvPicPr>
                        <a:picLocks noChangeAspect="1" noChangeArrowheads="1"/>
                      </p:cNvPicPr>
                      <p:nvPr/>
                    </p:nvPicPr>
                    <p:blipFill>
                      <a:blip r:embed="rId7"/>
                      <a:srcRect/>
                      <a:stretch>
                        <a:fillRect/>
                      </a:stretch>
                    </p:blipFill>
                    <p:spPr bwMode="auto">
                      <a:xfrm>
                        <a:off x="2519923" y="2804831"/>
                        <a:ext cx="41195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816961242"/>
              </p:ext>
            </p:extLst>
          </p:nvPr>
        </p:nvGraphicFramePr>
        <p:xfrm>
          <a:off x="1303338" y="3644620"/>
          <a:ext cx="6562725" cy="2079625"/>
        </p:xfrm>
        <a:graphic>
          <a:graphicData uri="http://schemas.openxmlformats.org/presentationml/2006/ole">
            <mc:AlternateContent xmlns:mc="http://schemas.openxmlformats.org/markup-compatibility/2006">
              <mc:Choice xmlns:v="urn:schemas-microsoft-com:vml" Requires="v">
                <p:oleObj spid="_x0000_s300051" name="Equation" r:id="rId8" imgW="5524200" imgH="1904760" progId="Equation.DSMT4">
                  <p:embed/>
                </p:oleObj>
              </mc:Choice>
              <mc:Fallback>
                <p:oleObj name="Equation" r:id="rId8" imgW="5524200" imgH="1904760" progId="Equation.DSMT4">
                  <p:embed/>
                  <p:pic>
                    <p:nvPicPr>
                      <p:cNvPr id="0" name=""/>
                      <p:cNvPicPr>
                        <a:picLocks noChangeAspect="1" noChangeArrowheads="1"/>
                      </p:cNvPicPr>
                      <p:nvPr/>
                    </p:nvPicPr>
                    <p:blipFill>
                      <a:blip r:embed="rId9"/>
                      <a:srcRect/>
                      <a:stretch>
                        <a:fillRect/>
                      </a:stretch>
                    </p:blipFill>
                    <p:spPr bwMode="auto">
                      <a:xfrm>
                        <a:off x="1303338" y="3644620"/>
                        <a:ext cx="6562725"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 name="Audio 1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772520578"/>
      </p:ext>
    </p:extLst>
  </p:cSld>
  <p:clrMapOvr>
    <a:masterClrMapping/>
  </p:clrMapOvr>
  <mc:AlternateContent xmlns:mc="http://schemas.openxmlformats.org/markup-compatibility/2006" xmlns:p14="http://schemas.microsoft.com/office/powerpoint/2010/main">
    <mc:Choice Requires="p14">
      <p:transition spd="slow" p14:dur="2000" advTm="44676"/>
    </mc:Choice>
    <mc:Fallback xmlns="">
      <p:transition spd="slow" advTm="44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combinations to linear equations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142270" cy="4525963"/>
          </a:xfrm>
        </p:spPr>
        <p:txBody>
          <a:bodyPr/>
          <a:lstStyle/>
          <a:p>
            <a:r>
              <a:rPr lang="en-US" dirty="0" smtClean="0">
                <a:latin typeface="Times New Roman" panose="02020603050405020304" pitchFamily="18" charset="0"/>
              </a:rPr>
              <a:t>Multiplying each vector by the corresponding scalar, we get</a:t>
            </a:r>
          </a:p>
        </p:txBody>
      </p:sp>
      <p:sp>
        <p:nvSpPr>
          <p:cNvPr id="4" name="Footer Placeholder 3"/>
          <p:cNvSpPr>
            <a:spLocks noGrp="1"/>
          </p:cNvSpPr>
          <p:nvPr>
            <p:ph type="ftr" sz="quarter" idx="11"/>
          </p:nvPr>
        </p:nvSpPr>
        <p:spPr/>
        <p:txBody>
          <a:bodyPr/>
          <a:lstStyle/>
          <a:p>
            <a:r>
              <a:rPr lang="en-CA" smtClean="0"/>
              <a:t>Linear combinations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6</a:t>
            </a:fld>
            <a:endParaRPr lang="en-CA" dirty="0"/>
          </a:p>
        </p:txBody>
      </p:sp>
      <p:graphicFrame>
        <p:nvGraphicFramePr>
          <p:cNvPr id="9" name="Object 8"/>
          <p:cNvGraphicFramePr>
            <a:graphicFrameLocks noChangeAspect="1"/>
          </p:cNvGraphicFramePr>
          <p:nvPr>
            <p:extLst>
              <p:ext uri="{D42A27DB-BD31-4B8C-83A1-F6EECF244321}">
                <p14:modId xmlns:p14="http://schemas.microsoft.com/office/powerpoint/2010/main" val="3120557755"/>
              </p:ext>
            </p:extLst>
          </p:nvPr>
        </p:nvGraphicFramePr>
        <p:xfrm>
          <a:off x="1395413" y="2219325"/>
          <a:ext cx="6351587" cy="2079625"/>
        </p:xfrm>
        <a:graphic>
          <a:graphicData uri="http://schemas.openxmlformats.org/presentationml/2006/ole">
            <mc:AlternateContent xmlns:mc="http://schemas.openxmlformats.org/markup-compatibility/2006">
              <mc:Choice xmlns:v="urn:schemas-microsoft-com:vml" Requires="v">
                <p:oleObj spid="_x0000_s301067" name="Equation" r:id="rId6" imgW="5346360" imgH="1904760" progId="Equation.DSMT4">
                  <p:embed/>
                </p:oleObj>
              </mc:Choice>
              <mc:Fallback>
                <p:oleObj name="Equation" r:id="rId6" imgW="5346360" imgH="1904760" progId="Equation.DSMT4">
                  <p:embed/>
                  <p:pic>
                    <p:nvPicPr>
                      <p:cNvPr id="0" name=""/>
                      <p:cNvPicPr>
                        <a:picLocks noChangeAspect="1" noChangeArrowheads="1"/>
                      </p:cNvPicPr>
                      <p:nvPr/>
                    </p:nvPicPr>
                    <p:blipFill>
                      <a:blip r:embed="rId7"/>
                      <a:srcRect/>
                      <a:stretch>
                        <a:fillRect/>
                      </a:stretch>
                    </p:blipFill>
                    <p:spPr bwMode="auto">
                      <a:xfrm>
                        <a:off x="1395413" y="2219325"/>
                        <a:ext cx="6351587"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274450046"/>
      </p:ext>
    </p:extLst>
  </p:cSld>
  <p:clrMapOvr>
    <a:masterClrMapping/>
  </p:clrMapOvr>
  <mc:AlternateContent xmlns:mc="http://schemas.openxmlformats.org/markup-compatibility/2006" xmlns:p14="http://schemas.microsoft.com/office/powerpoint/2010/main">
    <mc:Choice Requires="p14">
      <p:transition spd="slow" p14:dur="2000" advTm="32569"/>
    </mc:Choice>
    <mc:Fallback xmlns="">
      <p:transition spd="slow" advTm="32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combinations to linear equations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142270" cy="4525963"/>
          </a:xfrm>
        </p:spPr>
        <p:txBody>
          <a:bodyPr/>
          <a:lstStyle/>
          <a:p>
            <a:r>
              <a:rPr lang="en-US" dirty="0" smtClean="0">
                <a:latin typeface="Times New Roman" panose="02020603050405020304" pitchFamily="18" charset="0"/>
              </a:rPr>
              <a:t>Adding the vectors yields</a:t>
            </a:r>
          </a:p>
        </p:txBody>
      </p:sp>
      <p:sp>
        <p:nvSpPr>
          <p:cNvPr id="4" name="Footer Placeholder 3"/>
          <p:cNvSpPr>
            <a:spLocks noGrp="1"/>
          </p:cNvSpPr>
          <p:nvPr>
            <p:ph type="ftr" sz="quarter" idx="11"/>
          </p:nvPr>
        </p:nvSpPr>
        <p:spPr/>
        <p:txBody>
          <a:bodyPr/>
          <a:lstStyle/>
          <a:p>
            <a:r>
              <a:rPr lang="en-CA" smtClean="0"/>
              <a:t>Linear combinations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7</a:t>
            </a:fld>
            <a:endParaRPr lang="en-CA" dirty="0"/>
          </a:p>
        </p:txBody>
      </p:sp>
      <p:graphicFrame>
        <p:nvGraphicFramePr>
          <p:cNvPr id="9" name="Object 8"/>
          <p:cNvGraphicFramePr>
            <a:graphicFrameLocks noChangeAspect="1"/>
          </p:cNvGraphicFramePr>
          <p:nvPr>
            <p:extLst>
              <p:ext uri="{D42A27DB-BD31-4B8C-83A1-F6EECF244321}">
                <p14:modId xmlns:p14="http://schemas.microsoft.com/office/powerpoint/2010/main" val="2237014967"/>
              </p:ext>
            </p:extLst>
          </p:nvPr>
        </p:nvGraphicFramePr>
        <p:xfrm>
          <a:off x="1839913" y="2219325"/>
          <a:ext cx="5462587" cy="2079625"/>
        </p:xfrm>
        <a:graphic>
          <a:graphicData uri="http://schemas.openxmlformats.org/presentationml/2006/ole">
            <mc:AlternateContent xmlns:mc="http://schemas.openxmlformats.org/markup-compatibility/2006">
              <mc:Choice xmlns:v="urn:schemas-microsoft-com:vml" Requires="v">
                <p:oleObj spid="_x0000_s303115" name="Equation" r:id="rId6" imgW="4597200" imgH="1904760" progId="Equation.DSMT4">
                  <p:embed/>
                </p:oleObj>
              </mc:Choice>
              <mc:Fallback>
                <p:oleObj name="Equation" r:id="rId6" imgW="4597200" imgH="1904760" progId="Equation.DSMT4">
                  <p:embed/>
                  <p:pic>
                    <p:nvPicPr>
                      <p:cNvPr id="0" name=""/>
                      <p:cNvPicPr>
                        <a:picLocks noChangeAspect="1" noChangeArrowheads="1"/>
                      </p:cNvPicPr>
                      <p:nvPr/>
                    </p:nvPicPr>
                    <p:blipFill>
                      <a:blip r:embed="rId7"/>
                      <a:srcRect/>
                      <a:stretch>
                        <a:fillRect/>
                      </a:stretch>
                    </p:blipFill>
                    <p:spPr bwMode="auto">
                      <a:xfrm>
                        <a:off x="1839913" y="2219325"/>
                        <a:ext cx="5462587"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224261815"/>
      </p:ext>
    </p:extLst>
  </p:cSld>
  <p:clrMapOvr>
    <a:masterClrMapping/>
  </p:clrMapOvr>
  <mc:AlternateContent xmlns:mc="http://schemas.openxmlformats.org/markup-compatibility/2006" xmlns:p14="http://schemas.microsoft.com/office/powerpoint/2010/main">
    <mc:Choice Requires="p14">
      <p:transition spd="slow" p14:dur="2000" advTm="12368"/>
    </mc:Choice>
    <mc:Fallback xmlns="">
      <p:transition spd="slow" advTm="12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combinations to linear equations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142270" cy="4525963"/>
          </a:xfrm>
        </p:spPr>
        <p:txBody>
          <a:bodyPr/>
          <a:lstStyle/>
          <a:p>
            <a:r>
              <a:rPr lang="en-US" dirty="0" smtClean="0">
                <a:latin typeface="Times New Roman" panose="02020603050405020304" pitchFamily="18" charset="0"/>
              </a:rPr>
              <a:t>Two vectors are equal if and only if their corresponding entries are all equal, so</a:t>
            </a:r>
          </a:p>
        </p:txBody>
      </p:sp>
      <p:sp>
        <p:nvSpPr>
          <p:cNvPr id="4" name="Footer Placeholder 3"/>
          <p:cNvSpPr>
            <a:spLocks noGrp="1"/>
          </p:cNvSpPr>
          <p:nvPr>
            <p:ph type="ftr" sz="quarter" idx="11"/>
          </p:nvPr>
        </p:nvSpPr>
        <p:spPr/>
        <p:txBody>
          <a:bodyPr/>
          <a:lstStyle/>
          <a:p>
            <a:r>
              <a:rPr lang="en-CA" smtClean="0"/>
              <a:t>Linear combinations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8</a:t>
            </a:fld>
            <a:endParaRPr lang="en-CA" dirty="0"/>
          </a:p>
        </p:txBody>
      </p:sp>
      <p:graphicFrame>
        <p:nvGraphicFramePr>
          <p:cNvPr id="6" name="Object 5"/>
          <p:cNvGraphicFramePr>
            <a:graphicFrameLocks noChangeAspect="1"/>
          </p:cNvGraphicFramePr>
          <p:nvPr>
            <p:extLst>
              <p:ext uri="{D42A27DB-BD31-4B8C-83A1-F6EECF244321}">
                <p14:modId xmlns:p14="http://schemas.microsoft.com/office/powerpoint/2010/main" val="3720600566"/>
              </p:ext>
            </p:extLst>
          </p:nvPr>
        </p:nvGraphicFramePr>
        <p:xfrm>
          <a:off x="2282639" y="2323354"/>
          <a:ext cx="3771900" cy="355600"/>
        </p:xfrm>
        <a:graphic>
          <a:graphicData uri="http://schemas.openxmlformats.org/presentationml/2006/ole">
            <mc:AlternateContent xmlns:mc="http://schemas.openxmlformats.org/markup-compatibility/2006">
              <mc:Choice xmlns:v="urn:schemas-microsoft-com:vml" Requires="v">
                <p:oleObj spid="_x0000_s307264" name="Equation" r:id="rId6" imgW="3771720" imgH="355320" progId="Equation.DSMT4">
                  <p:embed/>
                </p:oleObj>
              </mc:Choice>
              <mc:Fallback>
                <p:oleObj name="Equation" r:id="rId6" imgW="3771720" imgH="355320" progId="Equation.DSMT4">
                  <p:embed/>
                  <p:pic>
                    <p:nvPicPr>
                      <p:cNvPr id="0" name=""/>
                      <p:cNvPicPr/>
                      <p:nvPr/>
                    </p:nvPicPr>
                    <p:blipFill>
                      <a:blip r:embed="rId7"/>
                      <a:stretch>
                        <a:fillRect/>
                      </a:stretch>
                    </p:blipFill>
                    <p:spPr>
                      <a:xfrm>
                        <a:off x="2282639" y="2323354"/>
                        <a:ext cx="3771900" cy="3556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4222713384"/>
              </p:ext>
            </p:extLst>
          </p:nvPr>
        </p:nvGraphicFramePr>
        <p:xfrm>
          <a:off x="2217738" y="2704727"/>
          <a:ext cx="3911600" cy="355600"/>
        </p:xfrm>
        <a:graphic>
          <a:graphicData uri="http://schemas.openxmlformats.org/presentationml/2006/ole">
            <mc:AlternateContent xmlns:mc="http://schemas.openxmlformats.org/markup-compatibility/2006">
              <mc:Choice xmlns:v="urn:schemas-microsoft-com:vml" Requires="v">
                <p:oleObj spid="_x0000_s307265" name="Equation" r:id="rId8" imgW="3911400" imgH="355320" progId="Equation.DSMT4">
                  <p:embed/>
                </p:oleObj>
              </mc:Choice>
              <mc:Fallback>
                <p:oleObj name="Equation" r:id="rId8" imgW="3911400" imgH="355320" progId="Equation.DSMT4">
                  <p:embed/>
                  <p:pic>
                    <p:nvPicPr>
                      <p:cNvPr id="0" name=""/>
                      <p:cNvPicPr/>
                      <p:nvPr/>
                    </p:nvPicPr>
                    <p:blipFill>
                      <a:blip r:embed="rId9"/>
                      <a:stretch>
                        <a:fillRect/>
                      </a:stretch>
                    </p:blipFill>
                    <p:spPr>
                      <a:xfrm>
                        <a:off x="2217738" y="2704727"/>
                        <a:ext cx="3911600" cy="3556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507289773"/>
              </p:ext>
            </p:extLst>
          </p:nvPr>
        </p:nvGraphicFramePr>
        <p:xfrm>
          <a:off x="2247900" y="3085727"/>
          <a:ext cx="3860800" cy="355600"/>
        </p:xfrm>
        <a:graphic>
          <a:graphicData uri="http://schemas.openxmlformats.org/presentationml/2006/ole">
            <mc:AlternateContent xmlns:mc="http://schemas.openxmlformats.org/markup-compatibility/2006">
              <mc:Choice xmlns:v="urn:schemas-microsoft-com:vml" Requires="v">
                <p:oleObj spid="_x0000_s307266" name="Equation" r:id="rId10" imgW="3860640" imgH="355320" progId="Equation.DSMT4">
                  <p:embed/>
                </p:oleObj>
              </mc:Choice>
              <mc:Fallback>
                <p:oleObj name="Equation" r:id="rId10" imgW="3860640" imgH="355320" progId="Equation.DSMT4">
                  <p:embed/>
                  <p:pic>
                    <p:nvPicPr>
                      <p:cNvPr id="0" name=""/>
                      <p:cNvPicPr/>
                      <p:nvPr/>
                    </p:nvPicPr>
                    <p:blipFill>
                      <a:blip r:embed="rId11"/>
                      <a:stretch>
                        <a:fillRect/>
                      </a:stretch>
                    </p:blipFill>
                    <p:spPr>
                      <a:xfrm>
                        <a:off x="2247900" y="3085727"/>
                        <a:ext cx="3860800" cy="3556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855310579"/>
              </p:ext>
            </p:extLst>
          </p:nvPr>
        </p:nvGraphicFramePr>
        <p:xfrm>
          <a:off x="2143125" y="3599237"/>
          <a:ext cx="4076700" cy="736600"/>
        </p:xfrm>
        <a:graphic>
          <a:graphicData uri="http://schemas.openxmlformats.org/presentationml/2006/ole">
            <mc:AlternateContent xmlns:mc="http://schemas.openxmlformats.org/markup-compatibility/2006">
              <mc:Choice xmlns:v="urn:schemas-microsoft-com:vml" Requires="v">
                <p:oleObj spid="_x0000_s307267" name="Equation" r:id="rId12" imgW="4076640" imgH="736560" progId="Equation.DSMT4">
                  <p:embed/>
                </p:oleObj>
              </mc:Choice>
              <mc:Fallback>
                <p:oleObj name="Equation" r:id="rId12" imgW="4076640" imgH="736560" progId="Equation.DSMT4">
                  <p:embed/>
                  <p:pic>
                    <p:nvPicPr>
                      <p:cNvPr id="0" name=""/>
                      <p:cNvPicPr/>
                      <p:nvPr/>
                    </p:nvPicPr>
                    <p:blipFill>
                      <a:blip r:embed="rId13"/>
                      <a:stretch>
                        <a:fillRect/>
                      </a:stretch>
                    </p:blipFill>
                    <p:spPr>
                      <a:xfrm>
                        <a:off x="2143125" y="3599237"/>
                        <a:ext cx="4076700" cy="7366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949214576"/>
              </p:ext>
            </p:extLst>
          </p:nvPr>
        </p:nvGraphicFramePr>
        <p:xfrm>
          <a:off x="1893234" y="4580778"/>
          <a:ext cx="4691063" cy="2152650"/>
        </p:xfrm>
        <a:graphic>
          <a:graphicData uri="http://schemas.openxmlformats.org/presentationml/2006/ole">
            <mc:AlternateContent xmlns:mc="http://schemas.openxmlformats.org/markup-compatibility/2006">
              <mc:Choice xmlns:v="urn:schemas-microsoft-com:vml" Requires="v">
                <p:oleObj spid="_x0000_s307268" name="Equation" r:id="rId14" imgW="3949560" imgH="1968480" progId="Equation.DSMT4">
                  <p:embed/>
                </p:oleObj>
              </mc:Choice>
              <mc:Fallback>
                <p:oleObj name="Equation" r:id="rId14" imgW="3949560" imgH="1968480" progId="Equation.DSMT4">
                  <p:embed/>
                  <p:pic>
                    <p:nvPicPr>
                      <p:cNvPr id="0" name="Object 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93234" y="4580778"/>
                        <a:ext cx="4691063"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3" name="Straight Connector 12"/>
          <p:cNvCxnSpPr/>
          <p:nvPr/>
        </p:nvCxnSpPr>
        <p:spPr>
          <a:xfrm>
            <a:off x="1600200" y="4464424"/>
            <a:ext cx="5553635"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15" name="Object 14"/>
          <p:cNvGraphicFramePr>
            <a:graphicFrameLocks noChangeAspect="1"/>
          </p:cNvGraphicFramePr>
          <p:nvPr>
            <p:extLst>
              <p:ext uri="{D42A27DB-BD31-4B8C-83A1-F6EECF244321}">
                <p14:modId xmlns:p14="http://schemas.microsoft.com/office/powerpoint/2010/main" val="2536357032"/>
              </p:ext>
            </p:extLst>
          </p:nvPr>
        </p:nvGraphicFramePr>
        <p:xfrm>
          <a:off x="7735758" y="3749836"/>
          <a:ext cx="845185" cy="399542"/>
        </p:xfrm>
        <a:graphic>
          <a:graphicData uri="http://schemas.openxmlformats.org/presentationml/2006/ole">
            <mc:AlternateContent xmlns:mc="http://schemas.openxmlformats.org/markup-compatibility/2006">
              <mc:Choice xmlns:v="urn:schemas-microsoft-com:vml" Requires="v">
                <p:oleObj spid="_x0000_s307269" name="Equation" r:id="rId16" imgW="698400" imgH="330120" progId="Equation.DSMT4">
                  <p:embed/>
                </p:oleObj>
              </mc:Choice>
              <mc:Fallback>
                <p:oleObj name="Equation" r:id="rId16" imgW="698400" imgH="330120" progId="Equation.DSMT4">
                  <p:embed/>
                  <p:pic>
                    <p:nvPicPr>
                      <p:cNvPr id="0" name=""/>
                      <p:cNvPicPr/>
                      <p:nvPr/>
                    </p:nvPicPr>
                    <p:blipFill>
                      <a:blip r:embed="rId17"/>
                      <a:stretch>
                        <a:fillRect/>
                      </a:stretch>
                    </p:blipFill>
                    <p:spPr>
                      <a:xfrm>
                        <a:off x="7735758" y="3749836"/>
                        <a:ext cx="845185" cy="399542"/>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45441603"/>
              </p:ext>
            </p:extLst>
          </p:nvPr>
        </p:nvGraphicFramePr>
        <p:xfrm>
          <a:off x="7736332" y="4184904"/>
          <a:ext cx="891286" cy="399542"/>
        </p:xfrm>
        <a:graphic>
          <a:graphicData uri="http://schemas.openxmlformats.org/presentationml/2006/ole">
            <mc:AlternateContent xmlns:mc="http://schemas.openxmlformats.org/markup-compatibility/2006">
              <mc:Choice xmlns:v="urn:schemas-microsoft-com:vml" Requires="v">
                <p:oleObj spid="_x0000_s307270" name="Equation" r:id="rId18" imgW="736560" imgH="330120" progId="Equation.DSMT4">
                  <p:embed/>
                </p:oleObj>
              </mc:Choice>
              <mc:Fallback>
                <p:oleObj name="Equation" r:id="rId18" imgW="736560" imgH="330120" progId="Equation.DSMT4">
                  <p:embed/>
                  <p:pic>
                    <p:nvPicPr>
                      <p:cNvPr id="0" name=""/>
                      <p:cNvPicPr/>
                      <p:nvPr/>
                    </p:nvPicPr>
                    <p:blipFill>
                      <a:blip r:embed="rId19"/>
                      <a:stretch>
                        <a:fillRect/>
                      </a:stretch>
                    </p:blipFill>
                    <p:spPr>
                      <a:xfrm>
                        <a:off x="7736332" y="4184904"/>
                        <a:ext cx="891286" cy="399542"/>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353882140"/>
              </p:ext>
            </p:extLst>
          </p:nvPr>
        </p:nvGraphicFramePr>
        <p:xfrm>
          <a:off x="7521575" y="4697413"/>
          <a:ext cx="1169988" cy="431800"/>
        </p:xfrm>
        <a:graphic>
          <a:graphicData uri="http://schemas.openxmlformats.org/presentationml/2006/ole">
            <mc:AlternateContent xmlns:mc="http://schemas.openxmlformats.org/markup-compatibility/2006">
              <mc:Choice xmlns:v="urn:schemas-microsoft-com:vml" Requires="v">
                <p:oleObj spid="_x0000_s307271" name="Equation" r:id="rId20" imgW="965160" imgH="355320" progId="Equation.DSMT4">
                  <p:embed/>
                </p:oleObj>
              </mc:Choice>
              <mc:Fallback>
                <p:oleObj name="Equation" r:id="rId20" imgW="965160" imgH="355320" progId="Equation.DSMT4">
                  <p:embed/>
                  <p:pic>
                    <p:nvPicPr>
                      <p:cNvPr id="0" name=""/>
                      <p:cNvPicPr/>
                      <p:nvPr/>
                    </p:nvPicPr>
                    <p:blipFill>
                      <a:blip r:embed="rId21"/>
                      <a:stretch>
                        <a:fillRect/>
                      </a:stretch>
                    </p:blipFill>
                    <p:spPr>
                      <a:xfrm>
                        <a:off x="7521575" y="4697413"/>
                        <a:ext cx="1169988" cy="431800"/>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3363627944"/>
              </p:ext>
            </p:extLst>
          </p:nvPr>
        </p:nvGraphicFramePr>
        <p:xfrm>
          <a:off x="7140575" y="5208588"/>
          <a:ext cx="1689100" cy="431800"/>
        </p:xfrm>
        <a:graphic>
          <a:graphicData uri="http://schemas.openxmlformats.org/presentationml/2006/ole">
            <mc:AlternateContent xmlns:mc="http://schemas.openxmlformats.org/markup-compatibility/2006">
              <mc:Choice xmlns:v="urn:schemas-microsoft-com:vml" Requires="v">
                <p:oleObj spid="_x0000_s307272" name="Equation" r:id="rId22" imgW="1396800" imgH="355320" progId="Equation.DSMT4">
                  <p:embed/>
                </p:oleObj>
              </mc:Choice>
              <mc:Fallback>
                <p:oleObj name="Equation" r:id="rId22" imgW="1396800" imgH="355320" progId="Equation.DSMT4">
                  <p:embed/>
                  <p:pic>
                    <p:nvPicPr>
                      <p:cNvPr id="0" name=""/>
                      <p:cNvPicPr/>
                      <p:nvPr/>
                    </p:nvPicPr>
                    <p:blipFill>
                      <a:blip r:embed="rId23"/>
                      <a:stretch>
                        <a:fillRect/>
                      </a:stretch>
                    </p:blipFill>
                    <p:spPr>
                      <a:xfrm>
                        <a:off x="7140575" y="5208588"/>
                        <a:ext cx="1689100" cy="431800"/>
                      </a:xfrm>
                      <a:prstGeom prst="rect">
                        <a:avLst/>
                      </a:prstGeom>
                    </p:spPr>
                  </p:pic>
                </p:oleObj>
              </mc:Fallback>
            </mc:AlternateContent>
          </a:graphicData>
        </a:graphic>
      </p:graphicFrame>
      <p:pic>
        <p:nvPicPr>
          <p:cNvPr id="14" name="Audio 1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250895157"/>
      </p:ext>
    </p:extLst>
  </p:cSld>
  <p:clrMapOvr>
    <a:masterClrMapping/>
  </p:clrMapOvr>
  <mc:AlternateContent xmlns:mc="http://schemas.openxmlformats.org/markup-compatibility/2006" xmlns:p14="http://schemas.microsoft.com/office/powerpoint/2010/main">
    <mc:Choice Requires="p14">
      <p:transition spd="slow" p14:dur="2000" advTm="193920"/>
    </mc:Choice>
    <mc:Fallback xmlns="">
      <p:transition spd="slow" advTm="193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Linear equations to linear combinations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142270" cy="4525963"/>
          </a:xfrm>
        </p:spPr>
        <p:txBody>
          <a:bodyPr/>
          <a:lstStyle/>
          <a:p>
            <a:r>
              <a:rPr lang="en-US" dirty="0" smtClean="0">
                <a:latin typeface="Times New Roman" panose="02020603050405020304" pitchFamily="18" charset="0"/>
              </a:rPr>
              <a:t>Staring with a system of </a:t>
            </a:r>
            <a:r>
              <a:rPr lang="en-US" i="1" dirty="0" smtClean="0">
                <a:latin typeface="Times New Roman" panose="02020603050405020304" pitchFamily="18" charset="0"/>
              </a:rPr>
              <a:t>m</a:t>
            </a:r>
            <a:r>
              <a:rPr lang="en-US" dirty="0" smtClean="0">
                <a:latin typeface="Times New Roman" panose="02020603050405020304" pitchFamily="18" charset="0"/>
              </a:rPr>
              <a:t> linear equations in </a:t>
            </a:r>
            <a:r>
              <a:rPr lang="en-US" i="1" dirty="0" smtClean="0">
                <a:latin typeface="Times New Roman" panose="02020603050405020304" pitchFamily="18" charset="0"/>
              </a:rPr>
              <a:t>n</a:t>
            </a:r>
            <a:r>
              <a:rPr lang="en-US" dirty="0" smtClean="0">
                <a:latin typeface="Times New Roman" panose="02020603050405020304" pitchFamily="18" charset="0"/>
              </a:rPr>
              <a:t> unknowns</a:t>
            </a:r>
          </a:p>
        </p:txBody>
      </p:sp>
      <p:sp>
        <p:nvSpPr>
          <p:cNvPr id="4" name="Footer Placeholder 3"/>
          <p:cNvSpPr>
            <a:spLocks noGrp="1"/>
          </p:cNvSpPr>
          <p:nvPr>
            <p:ph type="ftr" sz="quarter" idx="11"/>
          </p:nvPr>
        </p:nvSpPr>
        <p:spPr/>
        <p:txBody>
          <a:bodyPr/>
          <a:lstStyle/>
          <a:p>
            <a:r>
              <a:rPr lang="en-CA" smtClean="0"/>
              <a:t>Linear combinations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9</a:t>
            </a:fld>
            <a:endParaRPr lang="en-CA" dirty="0"/>
          </a:p>
        </p:txBody>
      </p:sp>
      <p:graphicFrame>
        <p:nvGraphicFramePr>
          <p:cNvPr id="7" name="Object 6"/>
          <p:cNvGraphicFramePr>
            <a:graphicFrameLocks noChangeAspect="1"/>
          </p:cNvGraphicFramePr>
          <p:nvPr>
            <p:extLst>
              <p:ext uri="{D42A27DB-BD31-4B8C-83A1-F6EECF244321}">
                <p14:modId xmlns:p14="http://schemas.microsoft.com/office/powerpoint/2010/main" val="2276994541"/>
              </p:ext>
            </p:extLst>
          </p:nvPr>
        </p:nvGraphicFramePr>
        <p:xfrm>
          <a:off x="1906681" y="2241000"/>
          <a:ext cx="4691063" cy="2152650"/>
        </p:xfrm>
        <a:graphic>
          <a:graphicData uri="http://schemas.openxmlformats.org/presentationml/2006/ole">
            <mc:AlternateContent xmlns:mc="http://schemas.openxmlformats.org/markup-compatibility/2006">
              <mc:Choice xmlns:v="urn:schemas-microsoft-com:vml" Requires="v">
                <p:oleObj spid="_x0000_s311304" name="Equation" r:id="rId6" imgW="3949560" imgH="1968480" progId="Equation.DSMT4">
                  <p:embed/>
                </p:oleObj>
              </mc:Choice>
              <mc:Fallback>
                <p:oleObj name="Equation" r:id="rId6" imgW="3949560" imgH="196848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6681" y="2241000"/>
                        <a:ext cx="4691063"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390737662"/>
      </p:ext>
    </p:extLst>
  </p:cSld>
  <p:clrMapOvr>
    <a:masterClrMapping/>
  </p:clrMapOvr>
  <mc:AlternateContent xmlns:mc="http://schemas.openxmlformats.org/markup-compatibility/2006" xmlns:p14="http://schemas.microsoft.com/office/powerpoint/2010/main">
    <mc:Choice Requires="p14">
      <p:transition spd="slow" p14:dur="2000" advTm="41177"/>
    </mc:Choice>
    <mc:Fallback xmlns="">
      <p:transition spd="slow" advTm="41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7|7.7|9.8|36.5"/>
</p:tagLst>
</file>

<file path=ppt/tags/tag10.xml><?xml version="1.0" encoding="utf-8"?>
<p:tagLst xmlns:a="http://schemas.openxmlformats.org/drawingml/2006/main" xmlns:r="http://schemas.openxmlformats.org/officeDocument/2006/relationships" xmlns:p="http://schemas.openxmlformats.org/presentationml/2006/main">
  <p:tag name="TIMING" val="|12.5|6.2|3.5|10|14.8|11.8|17.4|63.4"/>
</p:tagLst>
</file>

<file path=ppt/tags/tag11.xml><?xml version="1.0" encoding="utf-8"?>
<p:tagLst xmlns:a="http://schemas.openxmlformats.org/drawingml/2006/main" xmlns:r="http://schemas.openxmlformats.org/officeDocument/2006/relationships" xmlns:p="http://schemas.openxmlformats.org/presentationml/2006/main">
  <p:tag name="TIMING" val="|12.5|6.2|3.5|10|14.8|11.8|17.4|63.4"/>
</p:tagLst>
</file>

<file path=ppt/tags/tag12.xml><?xml version="1.0" encoding="utf-8"?>
<p:tagLst xmlns:a="http://schemas.openxmlformats.org/drawingml/2006/main" xmlns:r="http://schemas.openxmlformats.org/officeDocument/2006/relationships" xmlns:p="http://schemas.openxmlformats.org/presentationml/2006/main">
  <p:tag name="TIMING" val="|14.5|14.6"/>
</p:tagLst>
</file>

<file path=ppt/tags/tag13.xml><?xml version="1.0" encoding="utf-8"?>
<p:tagLst xmlns:a="http://schemas.openxmlformats.org/drawingml/2006/main" xmlns:r="http://schemas.openxmlformats.org/officeDocument/2006/relationships" xmlns:p="http://schemas.openxmlformats.org/presentationml/2006/main">
  <p:tag name="TIMING" val="|13.6|19.3|16.4|17.1|24.1|49.2"/>
</p:tagLst>
</file>

<file path=ppt/tags/tag14.xml><?xml version="1.0" encoding="utf-8"?>
<p:tagLst xmlns:a="http://schemas.openxmlformats.org/drawingml/2006/main" xmlns:r="http://schemas.openxmlformats.org/officeDocument/2006/relationships" xmlns:p="http://schemas.openxmlformats.org/presentationml/2006/main">
  <p:tag name="TIMING" val="|21.6|17.1|17.3"/>
</p:tagLst>
</file>

<file path=ppt/tags/tag15.xml><?xml version="1.0" encoding="utf-8"?>
<p:tagLst xmlns:a="http://schemas.openxmlformats.org/drawingml/2006/main" xmlns:r="http://schemas.openxmlformats.org/officeDocument/2006/relationships" xmlns:p="http://schemas.openxmlformats.org/presentationml/2006/main">
  <p:tag name="TIMING" val="|15.1|6.8|4|4.7|11.8|20.9"/>
</p:tagLst>
</file>

<file path=ppt/tags/tag16.xml><?xml version="1.0" encoding="utf-8"?>
<p:tagLst xmlns:a="http://schemas.openxmlformats.org/drawingml/2006/main" xmlns:r="http://schemas.openxmlformats.org/officeDocument/2006/relationships" xmlns:p="http://schemas.openxmlformats.org/presentationml/2006/main">
  <p:tag name="TIMING" val="|41.3|8.5|6.6|22.5"/>
</p:tagLst>
</file>

<file path=ppt/tags/tag17.xml><?xml version="1.0" encoding="utf-8"?>
<p:tagLst xmlns:a="http://schemas.openxmlformats.org/drawingml/2006/main" xmlns:r="http://schemas.openxmlformats.org/officeDocument/2006/relationships" xmlns:p="http://schemas.openxmlformats.org/presentationml/2006/main">
  <p:tag name="TIMING" val="|27.4|15.5"/>
</p:tagLst>
</file>

<file path=ppt/tags/tag2.xml><?xml version="1.0" encoding="utf-8"?>
<p:tagLst xmlns:a="http://schemas.openxmlformats.org/drawingml/2006/main" xmlns:r="http://schemas.openxmlformats.org/officeDocument/2006/relationships" xmlns:p="http://schemas.openxmlformats.org/presentationml/2006/main">
  <p:tag name="TIMING" val="|3.2|12.5"/>
</p:tagLst>
</file>

<file path=ppt/tags/tag3.xml><?xml version="1.0" encoding="utf-8"?>
<p:tagLst xmlns:a="http://schemas.openxmlformats.org/drawingml/2006/main" xmlns:r="http://schemas.openxmlformats.org/officeDocument/2006/relationships" xmlns:p="http://schemas.openxmlformats.org/presentationml/2006/main">
  <p:tag name="TIMING" val="|2.6|8.8"/>
</p:tagLst>
</file>

<file path=ppt/tags/tag4.xml><?xml version="1.0" encoding="utf-8"?>
<p:tagLst xmlns:a="http://schemas.openxmlformats.org/drawingml/2006/main" xmlns:r="http://schemas.openxmlformats.org/officeDocument/2006/relationships" xmlns:p="http://schemas.openxmlformats.org/presentationml/2006/main">
  <p:tag name="TIMING" val="|13.2|7.8|11.2"/>
</p:tagLst>
</file>

<file path=ppt/tags/tag5.xml><?xml version="1.0" encoding="utf-8"?>
<p:tagLst xmlns:a="http://schemas.openxmlformats.org/drawingml/2006/main" xmlns:r="http://schemas.openxmlformats.org/officeDocument/2006/relationships" xmlns:p="http://schemas.openxmlformats.org/presentationml/2006/main">
  <p:tag name="TIMING" val="|13.2|7.8|11.2"/>
</p:tagLst>
</file>

<file path=ppt/tags/tag6.xml><?xml version="1.0" encoding="utf-8"?>
<p:tagLst xmlns:a="http://schemas.openxmlformats.org/drawingml/2006/main" xmlns:r="http://schemas.openxmlformats.org/officeDocument/2006/relationships" xmlns:p="http://schemas.openxmlformats.org/presentationml/2006/main">
  <p:tag name="TIMING" val="|12.5|6.2|3.5|10|14.8|11.8|17.4|63.4"/>
</p:tagLst>
</file>

<file path=ppt/tags/tag7.xml><?xml version="1.0" encoding="utf-8"?>
<p:tagLst xmlns:a="http://schemas.openxmlformats.org/drawingml/2006/main" xmlns:r="http://schemas.openxmlformats.org/officeDocument/2006/relationships" xmlns:p="http://schemas.openxmlformats.org/presentationml/2006/main">
  <p:tag name="TIMING" val="|12.5|6.2|3.5|10|14.8|11.8|17.4|63.4"/>
</p:tagLst>
</file>

<file path=ppt/tags/tag8.xml><?xml version="1.0" encoding="utf-8"?>
<p:tagLst xmlns:a="http://schemas.openxmlformats.org/drawingml/2006/main" xmlns:r="http://schemas.openxmlformats.org/officeDocument/2006/relationships" xmlns:p="http://schemas.openxmlformats.org/presentationml/2006/main">
  <p:tag name="TIMING" val="|12.5|6.2|3.5|10|14.8|11.8|17.4|63.4"/>
</p:tagLst>
</file>

<file path=ppt/tags/tag9.xml><?xml version="1.0" encoding="utf-8"?>
<p:tagLst xmlns:a="http://schemas.openxmlformats.org/drawingml/2006/main" xmlns:r="http://schemas.openxmlformats.org/officeDocument/2006/relationships" xmlns:p="http://schemas.openxmlformats.org/presentationml/2006/main">
  <p:tag name="TIMING" val="|12.5|6.2|3.5|10|14.8|11.8|17.4|63.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29147</TotalTime>
  <Words>868</Words>
  <Application>Microsoft Office PowerPoint</Application>
  <PresentationFormat>On-screen Show (4:3)</PresentationFormat>
  <Paragraphs>136</Paragraphs>
  <Slides>24</Slides>
  <Notes>0</Notes>
  <HiddenSlides>0</HiddenSlides>
  <MMClips>24</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26" baseType="lpstr">
      <vt:lpstr>Office Theme</vt:lpstr>
      <vt:lpstr>Equation</vt:lpstr>
      <vt:lpstr>6.3 Linear combinations of vectors</vt:lpstr>
      <vt:lpstr>Introduction</vt:lpstr>
      <vt:lpstr>Abstraction</vt:lpstr>
      <vt:lpstr>Two problems</vt:lpstr>
      <vt:lpstr>Linear combinations to linear equations</vt:lpstr>
      <vt:lpstr>Linear combinations to linear equations</vt:lpstr>
      <vt:lpstr>Linear combinations to linear equations</vt:lpstr>
      <vt:lpstr>Linear combinations to linear equations</vt:lpstr>
      <vt:lpstr>Linear equations to linear combinations</vt:lpstr>
      <vt:lpstr>Linear equations to linear combinations</vt:lpstr>
      <vt:lpstr>Linear equations to linear combinations</vt:lpstr>
      <vt:lpstr>Linear equations to linear combinations</vt:lpstr>
      <vt:lpstr>Linear equations to linear combinations</vt:lpstr>
      <vt:lpstr>Equivalence</vt:lpstr>
      <vt:lpstr>Example</vt:lpstr>
      <vt:lpstr>Example</vt:lpstr>
      <vt:lpstr>Example</vt:lpstr>
      <vt:lpstr>Example</vt:lpstr>
      <vt:lpstr>Example</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679</cp:revision>
  <dcterms:created xsi:type="dcterms:W3CDTF">2020-04-30T19:27:29Z</dcterms:created>
  <dcterms:modified xsi:type="dcterms:W3CDTF">2020-10-09T18:43:28Z</dcterms:modified>
</cp:coreProperties>
</file>